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6"/>
  </p:notesMasterIdLst>
  <p:sldIdLst>
    <p:sldId id="411" r:id="rId3"/>
    <p:sldId id="458" r:id="rId4"/>
    <p:sldId id="412" r:id="rId5"/>
    <p:sldId id="413" r:id="rId6"/>
    <p:sldId id="414" r:id="rId7"/>
    <p:sldId id="415" r:id="rId8"/>
    <p:sldId id="416" r:id="rId9"/>
    <p:sldId id="495" r:id="rId10"/>
    <p:sldId id="460" r:id="rId11"/>
    <p:sldId id="459" r:id="rId12"/>
    <p:sldId id="421" r:id="rId13"/>
    <p:sldId id="417" r:id="rId14"/>
    <p:sldId id="419" r:id="rId15"/>
    <p:sldId id="463" r:id="rId16"/>
    <p:sldId id="464" r:id="rId17"/>
    <p:sldId id="465" r:id="rId18"/>
    <p:sldId id="466" r:id="rId19"/>
    <p:sldId id="470" r:id="rId20"/>
    <p:sldId id="467" r:id="rId21"/>
    <p:sldId id="468" r:id="rId22"/>
    <p:sldId id="471" r:id="rId23"/>
    <p:sldId id="469" r:id="rId24"/>
    <p:sldId id="472" r:id="rId25"/>
    <p:sldId id="473" r:id="rId26"/>
    <p:sldId id="474" r:id="rId27"/>
    <p:sldId id="475" r:id="rId28"/>
    <p:sldId id="476" r:id="rId29"/>
    <p:sldId id="477" r:id="rId30"/>
    <p:sldId id="478" r:id="rId31"/>
    <p:sldId id="479" r:id="rId32"/>
    <p:sldId id="480" r:id="rId33"/>
    <p:sldId id="481" r:id="rId34"/>
    <p:sldId id="482" r:id="rId35"/>
    <p:sldId id="483" r:id="rId36"/>
    <p:sldId id="485" r:id="rId37"/>
    <p:sldId id="487" r:id="rId38"/>
    <p:sldId id="488" r:id="rId39"/>
    <p:sldId id="462" r:id="rId40"/>
    <p:sldId id="489" r:id="rId41"/>
    <p:sldId id="491" r:id="rId42"/>
    <p:sldId id="492" r:id="rId43"/>
    <p:sldId id="493" r:id="rId44"/>
    <p:sldId id="494" r:id="rId45"/>
  </p:sldIdLst>
  <p:sldSz cx="13004800" cy="9753600"/>
  <p:notesSz cx="6858000" cy="9144000"/>
  <p:defaultTextStyle>
    <a:defPPr>
      <a:defRPr lang="en-US"/>
    </a:defPPr>
    <a:lvl1pPr algn="l" rtl="0" fontAlgn="base">
      <a:lnSpc>
        <a:spcPct val="93000"/>
      </a:lnSpc>
      <a:spcBef>
        <a:spcPct val="0"/>
      </a:spcBef>
      <a:spcAft>
        <a:spcPct val="0"/>
      </a:spcAft>
      <a:defRPr sz="2999" kern="1200">
        <a:solidFill>
          <a:srgbClr val="000000"/>
        </a:solidFill>
        <a:latin typeface="Times New Roman" charset="0"/>
        <a:ea typeface="华文宋体" charset="0"/>
        <a:cs typeface="华文宋体" charset="0"/>
        <a:sym typeface="Times New Roman" charset="0"/>
      </a:defRPr>
    </a:lvl1pPr>
    <a:lvl2pPr marL="457108" algn="l" rtl="0" fontAlgn="base">
      <a:lnSpc>
        <a:spcPct val="93000"/>
      </a:lnSpc>
      <a:spcBef>
        <a:spcPct val="0"/>
      </a:spcBef>
      <a:spcAft>
        <a:spcPct val="0"/>
      </a:spcAft>
      <a:defRPr sz="2999" kern="1200">
        <a:solidFill>
          <a:srgbClr val="000000"/>
        </a:solidFill>
        <a:latin typeface="Times New Roman" charset="0"/>
        <a:ea typeface="华文宋体" charset="0"/>
        <a:cs typeface="华文宋体" charset="0"/>
        <a:sym typeface="Times New Roman" charset="0"/>
      </a:defRPr>
    </a:lvl2pPr>
    <a:lvl3pPr marL="914218" algn="l" rtl="0" fontAlgn="base">
      <a:lnSpc>
        <a:spcPct val="93000"/>
      </a:lnSpc>
      <a:spcBef>
        <a:spcPct val="0"/>
      </a:spcBef>
      <a:spcAft>
        <a:spcPct val="0"/>
      </a:spcAft>
      <a:defRPr sz="2999" kern="1200">
        <a:solidFill>
          <a:srgbClr val="000000"/>
        </a:solidFill>
        <a:latin typeface="Times New Roman" charset="0"/>
        <a:ea typeface="华文宋体" charset="0"/>
        <a:cs typeface="华文宋体" charset="0"/>
        <a:sym typeface="Times New Roman" charset="0"/>
      </a:defRPr>
    </a:lvl3pPr>
    <a:lvl4pPr marL="1371326" algn="l" rtl="0" fontAlgn="base">
      <a:lnSpc>
        <a:spcPct val="93000"/>
      </a:lnSpc>
      <a:spcBef>
        <a:spcPct val="0"/>
      </a:spcBef>
      <a:spcAft>
        <a:spcPct val="0"/>
      </a:spcAft>
      <a:defRPr sz="2999" kern="1200">
        <a:solidFill>
          <a:srgbClr val="000000"/>
        </a:solidFill>
        <a:latin typeface="Times New Roman" charset="0"/>
        <a:ea typeface="华文宋体" charset="0"/>
        <a:cs typeface="华文宋体" charset="0"/>
        <a:sym typeface="Times New Roman" charset="0"/>
      </a:defRPr>
    </a:lvl4pPr>
    <a:lvl5pPr marL="1828436" algn="l" rtl="0" fontAlgn="base">
      <a:lnSpc>
        <a:spcPct val="93000"/>
      </a:lnSpc>
      <a:spcBef>
        <a:spcPct val="0"/>
      </a:spcBef>
      <a:spcAft>
        <a:spcPct val="0"/>
      </a:spcAft>
      <a:defRPr sz="2999" kern="1200">
        <a:solidFill>
          <a:srgbClr val="000000"/>
        </a:solidFill>
        <a:latin typeface="Times New Roman" charset="0"/>
        <a:ea typeface="华文宋体" charset="0"/>
        <a:cs typeface="华文宋体" charset="0"/>
        <a:sym typeface="Times New Roman" charset="0"/>
      </a:defRPr>
    </a:lvl5pPr>
    <a:lvl6pPr marL="2285544" algn="l" defTabSz="457108" rtl="0" eaLnBrk="1" latinLnBrk="0" hangingPunct="1">
      <a:defRPr sz="2999" kern="1200">
        <a:solidFill>
          <a:srgbClr val="000000"/>
        </a:solidFill>
        <a:latin typeface="Times New Roman" charset="0"/>
        <a:ea typeface="华文宋体" charset="0"/>
        <a:cs typeface="华文宋体" charset="0"/>
        <a:sym typeface="Times New Roman" charset="0"/>
      </a:defRPr>
    </a:lvl6pPr>
    <a:lvl7pPr marL="2742653" algn="l" defTabSz="457108" rtl="0" eaLnBrk="1" latinLnBrk="0" hangingPunct="1">
      <a:defRPr sz="2999" kern="1200">
        <a:solidFill>
          <a:srgbClr val="000000"/>
        </a:solidFill>
        <a:latin typeface="Times New Roman" charset="0"/>
        <a:ea typeface="华文宋体" charset="0"/>
        <a:cs typeface="华文宋体" charset="0"/>
        <a:sym typeface="Times New Roman" charset="0"/>
      </a:defRPr>
    </a:lvl7pPr>
    <a:lvl8pPr marL="3199762" algn="l" defTabSz="457108" rtl="0" eaLnBrk="1" latinLnBrk="0" hangingPunct="1">
      <a:defRPr sz="2999" kern="1200">
        <a:solidFill>
          <a:srgbClr val="000000"/>
        </a:solidFill>
        <a:latin typeface="Times New Roman" charset="0"/>
        <a:ea typeface="华文宋体" charset="0"/>
        <a:cs typeface="华文宋体" charset="0"/>
        <a:sym typeface="Times New Roman" charset="0"/>
      </a:defRPr>
    </a:lvl8pPr>
    <a:lvl9pPr marL="3656871" algn="l" defTabSz="457108" rtl="0" eaLnBrk="1" latinLnBrk="0" hangingPunct="1">
      <a:defRPr sz="2999" kern="1200">
        <a:solidFill>
          <a:srgbClr val="000000"/>
        </a:solidFill>
        <a:latin typeface="Times New Roman" charset="0"/>
        <a:ea typeface="华文宋体" charset="0"/>
        <a:cs typeface="华文宋体" charset="0"/>
        <a:sym typeface="Times New Roman" charset="0"/>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FF"/>
    <a:srgbClr val="00FF00"/>
    <a:srgbClr val="F0DAA2"/>
    <a:srgbClr val="CDFF73"/>
    <a:srgbClr val="CCFF66"/>
    <a:srgbClr val="FFCC66"/>
    <a:srgbClr val="FFFC78"/>
    <a:srgbClr val="FFDE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8" autoAdjust="0"/>
    <p:restoredTop sz="91429" autoAdjust="0"/>
  </p:normalViewPr>
  <p:slideViewPr>
    <p:cSldViewPr>
      <p:cViewPr>
        <p:scale>
          <a:sx n="70" d="100"/>
          <a:sy n="70" d="100"/>
        </p:scale>
        <p:origin x="3520" y="824"/>
      </p:cViewPr>
      <p:guideLst>
        <p:guide orient="horz" pos="3072"/>
        <p:guide pos="4096"/>
      </p:guideLst>
    </p:cSldViewPr>
  </p:slideViewPr>
  <p:outlineViewPr>
    <p:cViewPr>
      <p:scale>
        <a:sx n="33" d="100"/>
        <a:sy n="33" d="100"/>
      </p:scale>
      <p:origin x="0" y="47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261EE-22FD-DA4A-913D-9CE696674065}" type="datetimeFigureOut">
              <a:rPr kumimoji="1" lang="zh-CN" altLang="en-US" smtClean="0"/>
              <a:t>2021/5/11</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1C43E-018A-5146-90BF-F5EBC9073960}" type="slidenum">
              <a:rPr kumimoji="1" lang="zh-CN" altLang="en-US" smtClean="0"/>
              <a:t>‹#›</a:t>
            </a:fld>
            <a:endParaRPr kumimoji="1" lang="zh-CN" altLang="en-US"/>
          </a:p>
        </p:txBody>
      </p:sp>
    </p:spTree>
    <p:extLst>
      <p:ext uri="{BB962C8B-B14F-4D97-AF65-F5344CB8AC3E}">
        <p14:creationId xmlns:p14="http://schemas.microsoft.com/office/powerpoint/2010/main" val="2944681790"/>
      </p:ext>
    </p:extLst>
  </p:cSld>
  <p:clrMap bg1="lt1" tx1="dk1" bg2="lt2" tx2="dk2" accent1="accent1" accent2="accent2" accent3="accent3" accent4="accent4" accent5="accent5" accent6="accent6" hlink="hlink" folHlink="folHlink"/>
  <p:notesStyle>
    <a:lvl1pPr marL="0" algn="l" defTabSz="457108" rtl="0" eaLnBrk="1" latinLnBrk="0" hangingPunct="1">
      <a:defRPr sz="1199" kern="1200">
        <a:solidFill>
          <a:schemeClr val="tx1"/>
        </a:solidFill>
        <a:latin typeface="+mn-lt"/>
        <a:ea typeface="+mn-ea"/>
        <a:cs typeface="+mn-cs"/>
      </a:defRPr>
    </a:lvl1pPr>
    <a:lvl2pPr marL="457108" algn="l" defTabSz="457108" rtl="0" eaLnBrk="1" latinLnBrk="0" hangingPunct="1">
      <a:defRPr sz="1199" kern="1200">
        <a:solidFill>
          <a:schemeClr val="tx1"/>
        </a:solidFill>
        <a:latin typeface="+mn-lt"/>
        <a:ea typeface="+mn-ea"/>
        <a:cs typeface="+mn-cs"/>
      </a:defRPr>
    </a:lvl2pPr>
    <a:lvl3pPr marL="914218" algn="l" defTabSz="457108" rtl="0" eaLnBrk="1" latinLnBrk="0" hangingPunct="1">
      <a:defRPr sz="1199" kern="1200">
        <a:solidFill>
          <a:schemeClr val="tx1"/>
        </a:solidFill>
        <a:latin typeface="+mn-lt"/>
        <a:ea typeface="+mn-ea"/>
        <a:cs typeface="+mn-cs"/>
      </a:defRPr>
    </a:lvl3pPr>
    <a:lvl4pPr marL="1371326" algn="l" defTabSz="457108" rtl="0" eaLnBrk="1" latinLnBrk="0" hangingPunct="1">
      <a:defRPr sz="1199" kern="1200">
        <a:solidFill>
          <a:schemeClr val="tx1"/>
        </a:solidFill>
        <a:latin typeface="+mn-lt"/>
        <a:ea typeface="+mn-ea"/>
        <a:cs typeface="+mn-cs"/>
      </a:defRPr>
    </a:lvl4pPr>
    <a:lvl5pPr marL="1828436" algn="l" defTabSz="457108" rtl="0" eaLnBrk="1" latinLnBrk="0" hangingPunct="1">
      <a:defRPr sz="1199" kern="1200">
        <a:solidFill>
          <a:schemeClr val="tx1"/>
        </a:solidFill>
        <a:latin typeface="+mn-lt"/>
        <a:ea typeface="+mn-ea"/>
        <a:cs typeface="+mn-cs"/>
      </a:defRPr>
    </a:lvl5pPr>
    <a:lvl6pPr marL="2285544" algn="l" defTabSz="457108" rtl="0" eaLnBrk="1" latinLnBrk="0" hangingPunct="1">
      <a:defRPr sz="1199" kern="1200">
        <a:solidFill>
          <a:schemeClr val="tx1"/>
        </a:solidFill>
        <a:latin typeface="+mn-lt"/>
        <a:ea typeface="+mn-ea"/>
        <a:cs typeface="+mn-cs"/>
      </a:defRPr>
    </a:lvl6pPr>
    <a:lvl7pPr marL="2742653" algn="l" defTabSz="457108" rtl="0" eaLnBrk="1" latinLnBrk="0" hangingPunct="1">
      <a:defRPr sz="1199" kern="1200">
        <a:solidFill>
          <a:schemeClr val="tx1"/>
        </a:solidFill>
        <a:latin typeface="+mn-lt"/>
        <a:ea typeface="+mn-ea"/>
        <a:cs typeface="+mn-cs"/>
      </a:defRPr>
    </a:lvl7pPr>
    <a:lvl8pPr marL="3199762" algn="l" defTabSz="457108" rtl="0" eaLnBrk="1" latinLnBrk="0" hangingPunct="1">
      <a:defRPr sz="1199" kern="1200">
        <a:solidFill>
          <a:schemeClr val="tx1"/>
        </a:solidFill>
        <a:latin typeface="+mn-lt"/>
        <a:ea typeface="+mn-ea"/>
        <a:cs typeface="+mn-cs"/>
      </a:defRPr>
    </a:lvl8pPr>
    <a:lvl9pPr marL="3656871" algn="l" defTabSz="457108"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a:t>
            </a:fld>
            <a:endParaRPr kumimoji="1" lang="zh-CN" altLang="en-US"/>
          </a:p>
        </p:txBody>
      </p:sp>
    </p:spTree>
    <p:extLst>
      <p:ext uri="{BB962C8B-B14F-4D97-AF65-F5344CB8AC3E}">
        <p14:creationId xmlns:p14="http://schemas.microsoft.com/office/powerpoint/2010/main" val="52739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10</a:t>
            </a:fld>
            <a:endParaRPr kumimoji="1" lang="zh-CN" altLang="en-US"/>
          </a:p>
        </p:txBody>
      </p:sp>
    </p:spTree>
    <p:extLst>
      <p:ext uri="{BB962C8B-B14F-4D97-AF65-F5344CB8AC3E}">
        <p14:creationId xmlns:p14="http://schemas.microsoft.com/office/powerpoint/2010/main" val="197924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11</a:t>
            </a:fld>
            <a:endParaRPr kumimoji="1" lang="zh-CN" altLang="en-US"/>
          </a:p>
        </p:txBody>
      </p:sp>
    </p:spTree>
    <p:extLst>
      <p:ext uri="{BB962C8B-B14F-4D97-AF65-F5344CB8AC3E}">
        <p14:creationId xmlns:p14="http://schemas.microsoft.com/office/powerpoint/2010/main" val="142637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12</a:t>
            </a:fld>
            <a:endParaRPr kumimoji="1" lang="zh-CN" altLang="en-US"/>
          </a:p>
        </p:txBody>
      </p:sp>
    </p:spTree>
    <p:extLst>
      <p:ext uri="{BB962C8B-B14F-4D97-AF65-F5344CB8AC3E}">
        <p14:creationId xmlns:p14="http://schemas.microsoft.com/office/powerpoint/2010/main" val="208621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13</a:t>
            </a:fld>
            <a:endParaRPr kumimoji="1" lang="zh-CN" altLang="en-US"/>
          </a:p>
        </p:txBody>
      </p:sp>
    </p:spTree>
    <p:extLst>
      <p:ext uri="{BB962C8B-B14F-4D97-AF65-F5344CB8AC3E}">
        <p14:creationId xmlns:p14="http://schemas.microsoft.com/office/powerpoint/2010/main" val="185600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14</a:t>
            </a:fld>
            <a:endParaRPr kumimoji="1" lang="zh-CN" altLang="en-US"/>
          </a:p>
        </p:txBody>
      </p:sp>
    </p:spTree>
    <p:extLst>
      <p:ext uri="{BB962C8B-B14F-4D97-AF65-F5344CB8AC3E}">
        <p14:creationId xmlns:p14="http://schemas.microsoft.com/office/powerpoint/2010/main" val="80340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15</a:t>
            </a:fld>
            <a:endParaRPr kumimoji="1" lang="zh-CN" altLang="en-US"/>
          </a:p>
        </p:txBody>
      </p:sp>
    </p:spTree>
    <p:extLst>
      <p:ext uri="{BB962C8B-B14F-4D97-AF65-F5344CB8AC3E}">
        <p14:creationId xmlns:p14="http://schemas.microsoft.com/office/powerpoint/2010/main" val="156807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16</a:t>
            </a:fld>
            <a:endParaRPr kumimoji="1" lang="zh-CN" altLang="en-US"/>
          </a:p>
        </p:txBody>
      </p:sp>
    </p:spTree>
    <p:extLst>
      <p:ext uri="{BB962C8B-B14F-4D97-AF65-F5344CB8AC3E}">
        <p14:creationId xmlns:p14="http://schemas.microsoft.com/office/powerpoint/2010/main" val="165085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17</a:t>
            </a:fld>
            <a:endParaRPr kumimoji="1" lang="zh-CN" altLang="en-US"/>
          </a:p>
        </p:txBody>
      </p:sp>
    </p:spTree>
    <p:extLst>
      <p:ext uri="{BB962C8B-B14F-4D97-AF65-F5344CB8AC3E}">
        <p14:creationId xmlns:p14="http://schemas.microsoft.com/office/powerpoint/2010/main" val="1379406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18</a:t>
            </a:fld>
            <a:endParaRPr kumimoji="1" lang="zh-CN" altLang="en-US"/>
          </a:p>
        </p:txBody>
      </p:sp>
    </p:spTree>
    <p:extLst>
      <p:ext uri="{BB962C8B-B14F-4D97-AF65-F5344CB8AC3E}">
        <p14:creationId xmlns:p14="http://schemas.microsoft.com/office/powerpoint/2010/main" val="101125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19</a:t>
            </a:fld>
            <a:endParaRPr kumimoji="1" lang="zh-CN" altLang="en-US"/>
          </a:p>
        </p:txBody>
      </p:sp>
    </p:spTree>
    <p:extLst>
      <p:ext uri="{BB962C8B-B14F-4D97-AF65-F5344CB8AC3E}">
        <p14:creationId xmlns:p14="http://schemas.microsoft.com/office/powerpoint/2010/main" val="115678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a:t>
            </a:fld>
            <a:endParaRPr kumimoji="1" lang="zh-CN" altLang="en-US"/>
          </a:p>
        </p:txBody>
      </p:sp>
    </p:spTree>
    <p:extLst>
      <p:ext uri="{BB962C8B-B14F-4D97-AF65-F5344CB8AC3E}">
        <p14:creationId xmlns:p14="http://schemas.microsoft.com/office/powerpoint/2010/main" val="30803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20</a:t>
            </a:fld>
            <a:endParaRPr kumimoji="1" lang="zh-CN" altLang="en-US"/>
          </a:p>
        </p:txBody>
      </p:sp>
    </p:spTree>
    <p:extLst>
      <p:ext uri="{BB962C8B-B14F-4D97-AF65-F5344CB8AC3E}">
        <p14:creationId xmlns:p14="http://schemas.microsoft.com/office/powerpoint/2010/main" val="952292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21</a:t>
            </a:fld>
            <a:endParaRPr kumimoji="1" lang="zh-CN" altLang="en-US"/>
          </a:p>
        </p:txBody>
      </p:sp>
    </p:spTree>
    <p:extLst>
      <p:ext uri="{BB962C8B-B14F-4D97-AF65-F5344CB8AC3E}">
        <p14:creationId xmlns:p14="http://schemas.microsoft.com/office/powerpoint/2010/main" val="754113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22</a:t>
            </a:fld>
            <a:endParaRPr kumimoji="1" lang="zh-CN" altLang="en-US"/>
          </a:p>
        </p:txBody>
      </p:sp>
    </p:spTree>
    <p:extLst>
      <p:ext uri="{BB962C8B-B14F-4D97-AF65-F5344CB8AC3E}">
        <p14:creationId xmlns:p14="http://schemas.microsoft.com/office/powerpoint/2010/main" val="49949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23</a:t>
            </a:fld>
            <a:endParaRPr kumimoji="1" lang="zh-CN" altLang="en-US"/>
          </a:p>
        </p:txBody>
      </p:sp>
    </p:spTree>
    <p:extLst>
      <p:ext uri="{BB962C8B-B14F-4D97-AF65-F5344CB8AC3E}">
        <p14:creationId xmlns:p14="http://schemas.microsoft.com/office/powerpoint/2010/main" val="1509915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24</a:t>
            </a:fld>
            <a:endParaRPr kumimoji="1" lang="zh-CN" altLang="en-US"/>
          </a:p>
        </p:txBody>
      </p:sp>
    </p:spTree>
    <p:extLst>
      <p:ext uri="{BB962C8B-B14F-4D97-AF65-F5344CB8AC3E}">
        <p14:creationId xmlns:p14="http://schemas.microsoft.com/office/powerpoint/2010/main" val="88377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25</a:t>
            </a:fld>
            <a:endParaRPr kumimoji="1" lang="zh-CN" altLang="en-US"/>
          </a:p>
        </p:txBody>
      </p:sp>
    </p:spTree>
    <p:extLst>
      <p:ext uri="{BB962C8B-B14F-4D97-AF65-F5344CB8AC3E}">
        <p14:creationId xmlns:p14="http://schemas.microsoft.com/office/powerpoint/2010/main" val="538497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26</a:t>
            </a:fld>
            <a:endParaRPr kumimoji="1" lang="zh-CN" altLang="en-US"/>
          </a:p>
        </p:txBody>
      </p:sp>
    </p:spTree>
    <p:extLst>
      <p:ext uri="{BB962C8B-B14F-4D97-AF65-F5344CB8AC3E}">
        <p14:creationId xmlns:p14="http://schemas.microsoft.com/office/powerpoint/2010/main" val="2024507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27</a:t>
            </a:fld>
            <a:endParaRPr kumimoji="1" lang="zh-CN" altLang="en-US"/>
          </a:p>
        </p:txBody>
      </p:sp>
    </p:spTree>
    <p:extLst>
      <p:ext uri="{BB962C8B-B14F-4D97-AF65-F5344CB8AC3E}">
        <p14:creationId xmlns:p14="http://schemas.microsoft.com/office/powerpoint/2010/main" val="293506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28</a:t>
            </a:fld>
            <a:endParaRPr kumimoji="1" lang="zh-CN" altLang="en-US"/>
          </a:p>
        </p:txBody>
      </p:sp>
    </p:spTree>
    <p:extLst>
      <p:ext uri="{BB962C8B-B14F-4D97-AF65-F5344CB8AC3E}">
        <p14:creationId xmlns:p14="http://schemas.microsoft.com/office/powerpoint/2010/main" val="1079286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29</a:t>
            </a:fld>
            <a:endParaRPr kumimoji="1" lang="zh-CN" altLang="en-US"/>
          </a:p>
        </p:txBody>
      </p:sp>
    </p:spTree>
    <p:extLst>
      <p:ext uri="{BB962C8B-B14F-4D97-AF65-F5344CB8AC3E}">
        <p14:creationId xmlns:p14="http://schemas.microsoft.com/office/powerpoint/2010/main" val="193001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a:t>
            </a:fld>
            <a:endParaRPr kumimoji="1" lang="zh-CN" altLang="en-US"/>
          </a:p>
        </p:txBody>
      </p:sp>
    </p:spTree>
    <p:extLst>
      <p:ext uri="{BB962C8B-B14F-4D97-AF65-F5344CB8AC3E}">
        <p14:creationId xmlns:p14="http://schemas.microsoft.com/office/powerpoint/2010/main" val="2036152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30</a:t>
            </a:fld>
            <a:endParaRPr kumimoji="1" lang="zh-CN" altLang="en-US"/>
          </a:p>
        </p:txBody>
      </p:sp>
    </p:spTree>
    <p:extLst>
      <p:ext uri="{BB962C8B-B14F-4D97-AF65-F5344CB8AC3E}">
        <p14:creationId xmlns:p14="http://schemas.microsoft.com/office/powerpoint/2010/main" val="207673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31</a:t>
            </a:fld>
            <a:endParaRPr kumimoji="1" lang="zh-CN" altLang="en-US"/>
          </a:p>
        </p:txBody>
      </p:sp>
    </p:spTree>
    <p:extLst>
      <p:ext uri="{BB962C8B-B14F-4D97-AF65-F5344CB8AC3E}">
        <p14:creationId xmlns:p14="http://schemas.microsoft.com/office/powerpoint/2010/main" val="333169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32</a:t>
            </a:fld>
            <a:endParaRPr kumimoji="1" lang="zh-CN" altLang="en-US"/>
          </a:p>
        </p:txBody>
      </p:sp>
    </p:spTree>
    <p:extLst>
      <p:ext uri="{BB962C8B-B14F-4D97-AF65-F5344CB8AC3E}">
        <p14:creationId xmlns:p14="http://schemas.microsoft.com/office/powerpoint/2010/main" val="1083677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33</a:t>
            </a:fld>
            <a:endParaRPr kumimoji="1" lang="zh-CN" altLang="en-US"/>
          </a:p>
        </p:txBody>
      </p:sp>
    </p:spTree>
    <p:extLst>
      <p:ext uri="{BB962C8B-B14F-4D97-AF65-F5344CB8AC3E}">
        <p14:creationId xmlns:p14="http://schemas.microsoft.com/office/powerpoint/2010/main" val="1613328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34</a:t>
            </a:fld>
            <a:endParaRPr kumimoji="1" lang="zh-CN" altLang="en-US"/>
          </a:p>
        </p:txBody>
      </p:sp>
    </p:spTree>
    <p:extLst>
      <p:ext uri="{BB962C8B-B14F-4D97-AF65-F5344CB8AC3E}">
        <p14:creationId xmlns:p14="http://schemas.microsoft.com/office/powerpoint/2010/main" val="528809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35</a:t>
            </a:fld>
            <a:endParaRPr kumimoji="1" lang="zh-CN" altLang="en-US"/>
          </a:p>
        </p:txBody>
      </p:sp>
    </p:spTree>
    <p:extLst>
      <p:ext uri="{BB962C8B-B14F-4D97-AF65-F5344CB8AC3E}">
        <p14:creationId xmlns:p14="http://schemas.microsoft.com/office/powerpoint/2010/main" val="1436713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36</a:t>
            </a:fld>
            <a:endParaRPr kumimoji="1" lang="zh-CN" altLang="en-US"/>
          </a:p>
        </p:txBody>
      </p:sp>
    </p:spTree>
    <p:extLst>
      <p:ext uri="{BB962C8B-B14F-4D97-AF65-F5344CB8AC3E}">
        <p14:creationId xmlns:p14="http://schemas.microsoft.com/office/powerpoint/2010/main" val="964730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37</a:t>
            </a:fld>
            <a:endParaRPr kumimoji="1" lang="zh-CN" altLang="en-US"/>
          </a:p>
        </p:txBody>
      </p:sp>
    </p:spTree>
    <p:extLst>
      <p:ext uri="{BB962C8B-B14F-4D97-AF65-F5344CB8AC3E}">
        <p14:creationId xmlns:p14="http://schemas.microsoft.com/office/powerpoint/2010/main" val="151534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38</a:t>
            </a:fld>
            <a:endParaRPr kumimoji="1" lang="zh-CN" altLang="en-US"/>
          </a:p>
        </p:txBody>
      </p:sp>
    </p:spTree>
    <p:extLst>
      <p:ext uri="{BB962C8B-B14F-4D97-AF65-F5344CB8AC3E}">
        <p14:creationId xmlns:p14="http://schemas.microsoft.com/office/powerpoint/2010/main" val="375673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39</a:t>
            </a:fld>
            <a:endParaRPr kumimoji="1" lang="zh-CN" altLang="en-US"/>
          </a:p>
        </p:txBody>
      </p:sp>
    </p:spTree>
    <p:extLst>
      <p:ext uri="{BB962C8B-B14F-4D97-AF65-F5344CB8AC3E}">
        <p14:creationId xmlns:p14="http://schemas.microsoft.com/office/powerpoint/2010/main" val="206400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4</a:t>
            </a:fld>
            <a:endParaRPr kumimoji="1" lang="zh-CN" altLang="en-US"/>
          </a:p>
        </p:txBody>
      </p:sp>
    </p:spTree>
    <p:extLst>
      <p:ext uri="{BB962C8B-B14F-4D97-AF65-F5344CB8AC3E}">
        <p14:creationId xmlns:p14="http://schemas.microsoft.com/office/powerpoint/2010/main" val="1466309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40</a:t>
            </a:fld>
            <a:endParaRPr kumimoji="1" lang="zh-CN" altLang="en-US"/>
          </a:p>
        </p:txBody>
      </p:sp>
    </p:spTree>
    <p:extLst>
      <p:ext uri="{BB962C8B-B14F-4D97-AF65-F5344CB8AC3E}">
        <p14:creationId xmlns:p14="http://schemas.microsoft.com/office/powerpoint/2010/main" val="1896439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41</a:t>
            </a:fld>
            <a:endParaRPr kumimoji="1" lang="zh-CN" altLang="en-US"/>
          </a:p>
        </p:txBody>
      </p:sp>
    </p:spTree>
    <p:extLst>
      <p:ext uri="{BB962C8B-B14F-4D97-AF65-F5344CB8AC3E}">
        <p14:creationId xmlns:p14="http://schemas.microsoft.com/office/powerpoint/2010/main" val="621422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42</a:t>
            </a:fld>
            <a:endParaRPr kumimoji="1" lang="zh-CN" altLang="en-US"/>
          </a:p>
        </p:txBody>
      </p:sp>
    </p:spTree>
    <p:extLst>
      <p:ext uri="{BB962C8B-B14F-4D97-AF65-F5344CB8AC3E}">
        <p14:creationId xmlns:p14="http://schemas.microsoft.com/office/powerpoint/2010/main" val="1302770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43</a:t>
            </a:fld>
            <a:endParaRPr kumimoji="1" lang="zh-CN" altLang="en-US"/>
          </a:p>
        </p:txBody>
      </p:sp>
    </p:spTree>
    <p:extLst>
      <p:ext uri="{BB962C8B-B14F-4D97-AF65-F5344CB8AC3E}">
        <p14:creationId xmlns:p14="http://schemas.microsoft.com/office/powerpoint/2010/main" val="42249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5</a:t>
            </a:fld>
            <a:endParaRPr kumimoji="1" lang="zh-CN" altLang="en-US"/>
          </a:p>
        </p:txBody>
      </p:sp>
    </p:spTree>
    <p:extLst>
      <p:ext uri="{BB962C8B-B14F-4D97-AF65-F5344CB8AC3E}">
        <p14:creationId xmlns:p14="http://schemas.microsoft.com/office/powerpoint/2010/main" val="166571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6</a:t>
            </a:fld>
            <a:endParaRPr kumimoji="1" lang="zh-CN" altLang="en-US"/>
          </a:p>
        </p:txBody>
      </p:sp>
    </p:spTree>
    <p:extLst>
      <p:ext uri="{BB962C8B-B14F-4D97-AF65-F5344CB8AC3E}">
        <p14:creationId xmlns:p14="http://schemas.microsoft.com/office/powerpoint/2010/main" val="119577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7</a:t>
            </a:fld>
            <a:endParaRPr kumimoji="1" lang="zh-CN" altLang="en-US"/>
          </a:p>
        </p:txBody>
      </p:sp>
    </p:spTree>
    <p:extLst>
      <p:ext uri="{BB962C8B-B14F-4D97-AF65-F5344CB8AC3E}">
        <p14:creationId xmlns:p14="http://schemas.microsoft.com/office/powerpoint/2010/main" val="8270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8</a:t>
            </a:fld>
            <a:endParaRPr kumimoji="1" lang="zh-CN" altLang="en-US"/>
          </a:p>
        </p:txBody>
      </p:sp>
    </p:spTree>
    <p:extLst>
      <p:ext uri="{BB962C8B-B14F-4D97-AF65-F5344CB8AC3E}">
        <p14:creationId xmlns:p14="http://schemas.microsoft.com/office/powerpoint/2010/main" val="74459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C71C43E-018A-5146-90BF-F5EBC9073960}" type="slidenum">
              <a:rPr kumimoji="1" lang="zh-CN" altLang="en-US" smtClean="0"/>
              <a:t>9</a:t>
            </a:fld>
            <a:endParaRPr kumimoji="1" lang="zh-CN" altLang="en-US"/>
          </a:p>
        </p:txBody>
      </p:sp>
    </p:spTree>
    <p:extLst>
      <p:ext uri="{BB962C8B-B14F-4D97-AF65-F5344CB8AC3E}">
        <p14:creationId xmlns:p14="http://schemas.microsoft.com/office/powerpoint/2010/main" val="98711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6" cy="2492374"/>
          </a:xfrm>
        </p:spPr>
        <p:txBody>
          <a:bodyPr/>
          <a:lstStyle>
            <a:lvl1pPr marL="0" indent="0" algn="ctr">
              <a:buNone/>
              <a:defRPr/>
            </a:lvl1pPr>
            <a:lvl2pPr marL="457164" indent="0" algn="ctr">
              <a:buNone/>
              <a:defRPr/>
            </a:lvl2pPr>
            <a:lvl3pPr marL="914326" indent="0" algn="ctr">
              <a:buNone/>
              <a:defRPr/>
            </a:lvl3pPr>
            <a:lvl4pPr marL="1371489" indent="0" algn="ctr">
              <a:buNone/>
              <a:defRPr/>
            </a:lvl4pPr>
            <a:lvl5pPr marL="1828651" indent="0" algn="ctr">
              <a:buNone/>
              <a:defRPr/>
            </a:lvl5pPr>
            <a:lvl6pPr marL="2285815" indent="0" algn="ctr">
              <a:buNone/>
              <a:defRPr/>
            </a:lvl6pPr>
            <a:lvl7pPr marL="2742977" indent="0" algn="ctr">
              <a:buNone/>
              <a:defRPr/>
            </a:lvl7pPr>
            <a:lvl8pPr marL="3200141" indent="0" algn="ctr">
              <a:buNone/>
              <a:defRPr/>
            </a:lvl8pPr>
            <a:lvl9pPr marL="365730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975456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4522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0226" y="120651"/>
            <a:ext cx="2924176" cy="9628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2" y="120651"/>
            <a:ext cx="8620124" cy="9628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2830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6" cy="2492374"/>
          </a:xfrm>
          <a:prstGeom prst="rect">
            <a:avLst/>
          </a:prstGeom>
        </p:spPr>
        <p:txBody>
          <a:bodyPr vert="horz"/>
          <a:lstStyle>
            <a:lvl1pPr marL="0" indent="0" algn="ctr">
              <a:buNone/>
              <a:defRPr/>
            </a:lvl1pPr>
            <a:lvl2pPr marL="457164" indent="0" algn="ctr">
              <a:buNone/>
              <a:defRPr/>
            </a:lvl2pPr>
            <a:lvl3pPr marL="914326" indent="0" algn="ctr">
              <a:buNone/>
              <a:defRPr/>
            </a:lvl3pPr>
            <a:lvl4pPr marL="1371489" indent="0" algn="ctr">
              <a:buNone/>
              <a:defRPr/>
            </a:lvl4pPr>
            <a:lvl5pPr marL="1828651" indent="0" algn="ctr">
              <a:buNone/>
              <a:defRPr/>
            </a:lvl5pPr>
            <a:lvl6pPr marL="2285815" indent="0" algn="ctr">
              <a:buNone/>
              <a:defRPr/>
            </a:lvl6pPr>
            <a:lvl7pPr marL="2742977" indent="0" algn="ctr">
              <a:buNone/>
              <a:defRPr/>
            </a:lvl7pPr>
            <a:lvl8pPr marL="3200141" indent="0" algn="ctr">
              <a:buNone/>
              <a:defRPr/>
            </a:lvl8pPr>
            <a:lvl9pPr marL="365730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34213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6" y="2276476"/>
            <a:ext cx="11703050" cy="6435724"/>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5682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1"/>
            <a:ext cx="11053761" cy="2133601"/>
          </a:xfrm>
          <a:prstGeom prst="rect">
            <a:avLst/>
          </a:prstGeom>
        </p:spPr>
        <p:txBody>
          <a:bodyPr vert="horz" anchor="b"/>
          <a:lstStyle>
            <a:lvl1pPr marL="0" indent="0">
              <a:buNone/>
              <a:defRPr sz="2001"/>
            </a:lvl1pPr>
            <a:lvl2pPr marL="457164" indent="0">
              <a:buNone/>
              <a:defRPr sz="1800"/>
            </a:lvl2pPr>
            <a:lvl3pPr marL="914326" indent="0">
              <a:buNone/>
              <a:defRPr sz="1600"/>
            </a:lvl3pPr>
            <a:lvl4pPr marL="1371489" indent="0">
              <a:buNone/>
              <a:defRPr sz="1399"/>
            </a:lvl4pPr>
            <a:lvl5pPr marL="1828651" indent="0">
              <a:buNone/>
              <a:defRPr sz="1399"/>
            </a:lvl5pPr>
            <a:lvl6pPr marL="2285815" indent="0">
              <a:buNone/>
              <a:defRPr sz="1399"/>
            </a:lvl6pPr>
            <a:lvl7pPr marL="2742977" indent="0">
              <a:buNone/>
              <a:defRPr sz="1399"/>
            </a:lvl7pPr>
            <a:lvl8pPr marL="3200141" indent="0">
              <a:buNone/>
              <a:defRPr sz="1399"/>
            </a:lvl8pPr>
            <a:lvl9pPr marL="3657303" indent="0">
              <a:buNone/>
              <a:defRPr sz="1399"/>
            </a:lvl9pPr>
          </a:lstStyle>
          <a:p>
            <a:pPr lvl="0"/>
            <a:r>
              <a:rPr lang="en-US" smtClean="0"/>
              <a:t>Click to edit Master text styles</a:t>
            </a:r>
          </a:p>
        </p:txBody>
      </p:sp>
    </p:spTree>
    <p:extLst>
      <p:ext uri="{BB962C8B-B14F-4D97-AF65-F5344CB8AC3E}">
        <p14:creationId xmlns:p14="http://schemas.microsoft.com/office/powerpoint/2010/main" val="27921685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7" y="2276476"/>
            <a:ext cx="5775324" cy="6435724"/>
          </a:xfrm>
          <a:prstGeom prst="rect">
            <a:avLst/>
          </a:prstGeom>
        </p:spPr>
        <p:txBody>
          <a:bodyPr vert="horz"/>
          <a:lstStyle>
            <a:lvl1pPr>
              <a:defRPr sz="2799"/>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6"/>
            <a:ext cx="5775324" cy="6435724"/>
          </a:xfrm>
          <a:prstGeom prst="rect">
            <a:avLst/>
          </a:prstGeom>
        </p:spPr>
        <p:txBody>
          <a:bodyPr vert="horz"/>
          <a:lstStyle>
            <a:lvl1pPr>
              <a:defRPr sz="2799"/>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8623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6"/>
          </a:xfrm>
          <a:prstGeom prst="rect">
            <a:avLst/>
          </a:prstGeom>
        </p:spPr>
        <p:txBody>
          <a:bodyPr vert="horz" anchor="b"/>
          <a:lstStyle>
            <a:lvl1pPr marL="0" indent="0">
              <a:buNone/>
              <a:defRPr sz="2401" b="1"/>
            </a:lvl1pPr>
            <a:lvl2pPr marL="457164" indent="0">
              <a:buNone/>
              <a:defRPr sz="2001" b="1"/>
            </a:lvl2pPr>
            <a:lvl3pPr marL="914326" indent="0">
              <a:buNone/>
              <a:defRPr sz="1800" b="1"/>
            </a:lvl3pPr>
            <a:lvl4pPr marL="1371489" indent="0">
              <a:buNone/>
              <a:defRPr sz="1600" b="1"/>
            </a:lvl4pPr>
            <a:lvl5pPr marL="1828651" indent="0">
              <a:buNone/>
              <a:defRPr sz="1600" b="1"/>
            </a:lvl5pPr>
            <a:lvl6pPr marL="2285815" indent="0">
              <a:buNone/>
              <a:defRPr sz="1600" b="1"/>
            </a:lvl6pPr>
            <a:lvl7pPr marL="2742977" indent="0">
              <a:buNone/>
              <a:defRPr sz="1600" b="1"/>
            </a:lvl7pPr>
            <a:lvl8pPr marL="3200141" indent="0">
              <a:buNone/>
              <a:defRPr sz="1600" b="1"/>
            </a:lvl8pPr>
            <a:lvl9pPr marL="36573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0"/>
            <a:ext cx="5745163" cy="5619750"/>
          </a:xfrm>
          <a:prstGeom prst="rect">
            <a:avLst/>
          </a:prstGeom>
        </p:spPr>
        <p:txBody>
          <a:bodyPr vert="horz"/>
          <a:lstStyle>
            <a:lvl1pPr>
              <a:defRPr sz="2401"/>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6"/>
          </a:xfrm>
          <a:prstGeom prst="rect">
            <a:avLst/>
          </a:prstGeom>
        </p:spPr>
        <p:txBody>
          <a:bodyPr vert="horz" anchor="b"/>
          <a:lstStyle>
            <a:lvl1pPr marL="0" indent="0">
              <a:buNone/>
              <a:defRPr sz="2401" b="1"/>
            </a:lvl1pPr>
            <a:lvl2pPr marL="457164" indent="0">
              <a:buNone/>
              <a:defRPr sz="2001" b="1"/>
            </a:lvl2pPr>
            <a:lvl3pPr marL="914326" indent="0">
              <a:buNone/>
              <a:defRPr sz="1800" b="1"/>
            </a:lvl3pPr>
            <a:lvl4pPr marL="1371489" indent="0">
              <a:buNone/>
              <a:defRPr sz="1600" b="1"/>
            </a:lvl4pPr>
            <a:lvl5pPr marL="1828651" indent="0">
              <a:buNone/>
              <a:defRPr sz="1600" b="1"/>
            </a:lvl5pPr>
            <a:lvl6pPr marL="2285815" indent="0">
              <a:buNone/>
              <a:defRPr sz="1600" b="1"/>
            </a:lvl6pPr>
            <a:lvl7pPr marL="2742977" indent="0">
              <a:buNone/>
              <a:defRPr sz="1600" b="1"/>
            </a:lvl7pPr>
            <a:lvl8pPr marL="3200141" indent="0">
              <a:buNone/>
              <a:defRPr sz="1600" b="1"/>
            </a:lvl8pPr>
            <a:lvl9pPr marL="36573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a:prstGeom prst="rect">
            <a:avLst/>
          </a:prstGeom>
        </p:spPr>
        <p:txBody>
          <a:bodyPr vert="horz"/>
          <a:lstStyle>
            <a:lvl1pPr>
              <a:defRPr sz="2401"/>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09813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4134028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80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1"/>
            <a:ext cx="4278313" cy="1652586"/>
          </a:xfrm>
          <a:prstGeom prst="rect">
            <a:avLst/>
          </a:prstGeom>
        </p:spPr>
        <p:txBody>
          <a:bodyPr vert="horz" anchor="b"/>
          <a:lstStyle>
            <a:lvl1pPr algn="l">
              <a:defRPr sz="2001"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3" cy="8323262"/>
          </a:xfrm>
          <a:prstGeom prst="rect">
            <a:avLst/>
          </a:prstGeom>
        </p:spPr>
        <p:txBody>
          <a:bodyPr vert="horz"/>
          <a:lstStyle>
            <a:lvl1pPr>
              <a:defRPr sz="3199"/>
            </a:lvl1pPr>
            <a:lvl2pPr>
              <a:defRPr sz="2799"/>
            </a:lvl2pPr>
            <a:lvl3pPr>
              <a:defRPr sz="2401"/>
            </a:lvl3pPr>
            <a:lvl4pPr>
              <a:defRPr sz="2001"/>
            </a:lvl4pPr>
            <a:lvl5pPr>
              <a:defRPr sz="2001"/>
            </a:lvl5pPr>
            <a:lvl6pPr>
              <a:defRPr sz="2001"/>
            </a:lvl6pPr>
            <a:lvl7pPr>
              <a:defRPr sz="2001"/>
            </a:lvl7pPr>
            <a:lvl8pPr>
              <a:defRPr sz="2001"/>
            </a:lvl8pPr>
            <a:lvl9pPr>
              <a:defRPr sz="20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7" y="2041527"/>
            <a:ext cx="4278313" cy="6670675"/>
          </a:xfrm>
          <a:prstGeom prst="rect">
            <a:avLst/>
          </a:prstGeom>
        </p:spPr>
        <p:txBody>
          <a:bodyPr vert="horz"/>
          <a:lstStyle>
            <a:lvl1pPr marL="0" indent="0">
              <a:buNone/>
              <a:defRPr sz="1399"/>
            </a:lvl1pPr>
            <a:lvl2pPr marL="457164" indent="0">
              <a:buNone/>
              <a:defRPr sz="1200"/>
            </a:lvl2pPr>
            <a:lvl3pPr marL="914326" indent="0">
              <a:buNone/>
              <a:defRPr sz="999"/>
            </a:lvl3pPr>
            <a:lvl4pPr marL="1371489" indent="0">
              <a:buNone/>
              <a:defRPr sz="901"/>
            </a:lvl4pPr>
            <a:lvl5pPr marL="1828651" indent="0">
              <a:buNone/>
              <a:defRPr sz="901"/>
            </a:lvl5pPr>
            <a:lvl6pPr marL="2285815" indent="0">
              <a:buNone/>
              <a:defRPr sz="901"/>
            </a:lvl6pPr>
            <a:lvl7pPr marL="2742977" indent="0">
              <a:buNone/>
              <a:defRPr sz="901"/>
            </a:lvl7pPr>
            <a:lvl8pPr marL="3200141" indent="0">
              <a:buNone/>
              <a:defRPr sz="901"/>
            </a:lvl8pPr>
            <a:lvl9pPr marL="3657303" indent="0">
              <a:buNone/>
              <a:defRPr sz="901"/>
            </a:lvl9pPr>
          </a:lstStyle>
          <a:p>
            <a:pPr lvl="0"/>
            <a:r>
              <a:rPr lang="en-US" smtClean="0"/>
              <a:t>Click to edit Master text styles</a:t>
            </a:r>
          </a:p>
        </p:txBody>
      </p:sp>
    </p:spTree>
    <p:extLst>
      <p:ext uri="{BB962C8B-B14F-4D97-AF65-F5344CB8AC3E}">
        <p14:creationId xmlns:p14="http://schemas.microsoft.com/office/powerpoint/2010/main" val="32012019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778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49"/>
          </a:xfrm>
          <a:prstGeom prst="rect">
            <a:avLst/>
          </a:prstGeom>
        </p:spPr>
        <p:txBody>
          <a:bodyPr vert="horz" anchor="b"/>
          <a:lstStyle>
            <a:lvl1pPr algn="l">
              <a:defRPr sz="2001" b="1"/>
            </a:lvl1pPr>
          </a:lstStyle>
          <a:p>
            <a:r>
              <a:rPr lang="en-US" smtClean="0"/>
              <a:t>Click to edit Master title style</a:t>
            </a:r>
            <a:endParaRPr lang="en-US"/>
          </a:p>
        </p:txBody>
      </p:sp>
      <p:sp>
        <p:nvSpPr>
          <p:cNvPr id="3" name="Picture Placeholder 2"/>
          <p:cNvSpPr>
            <a:spLocks noGrp="1"/>
          </p:cNvSpPr>
          <p:nvPr>
            <p:ph type="pic" idx="1"/>
          </p:nvPr>
        </p:nvSpPr>
        <p:spPr>
          <a:xfrm>
            <a:off x="2549526" y="871539"/>
            <a:ext cx="7802563" cy="5851525"/>
          </a:xfrm>
          <a:prstGeom prst="rect">
            <a:avLst/>
          </a:prstGeom>
        </p:spPr>
        <p:txBody>
          <a:bodyPr vert="horz"/>
          <a:lstStyle>
            <a:lvl1pPr marL="0" indent="0">
              <a:buNone/>
              <a:defRPr sz="3199"/>
            </a:lvl1pPr>
            <a:lvl2pPr marL="457164" indent="0">
              <a:buNone/>
              <a:defRPr sz="2799"/>
            </a:lvl2pPr>
            <a:lvl3pPr marL="914326" indent="0">
              <a:buNone/>
              <a:defRPr sz="2401"/>
            </a:lvl3pPr>
            <a:lvl4pPr marL="1371489" indent="0">
              <a:buNone/>
              <a:defRPr sz="2001"/>
            </a:lvl4pPr>
            <a:lvl5pPr marL="1828651" indent="0">
              <a:buNone/>
              <a:defRPr sz="2001"/>
            </a:lvl5pPr>
            <a:lvl6pPr marL="2285815" indent="0">
              <a:buNone/>
              <a:defRPr sz="2001"/>
            </a:lvl6pPr>
            <a:lvl7pPr marL="2742977" indent="0">
              <a:buNone/>
              <a:defRPr sz="2001"/>
            </a:lvl7pPr>
            <a:lvl8pPr marL="3200141" indent="0">
              <a:buNone/>
              <a:defRPr sz="2001"/>
            </a:lvl8pPr>
            <a:lvl9pPr marL="3657303" indent="0">
              <a:buNone/>
              <a:defRPr sz="2001"/>
            </a:lvl9pPr>
          </a:lstStyle>
          <a:p>
            <a:pPr lvl="0"/>
            <a:endParaRPr lang="en-US" noProof="0" smtClean="0">
              <a:sym typeface="Times New Roman Bold" charset="0"/>
            </a:endParaRPr>
          </a:p>
        </p:txBody>
      </p:sp>
      <p:sp>
        <p:nvSpPr>
          <p:cNvPr id="4" name="Text Placeholder 3"/>
          <p:cNvSpPr>
            <a:spLocks noGrp="1"/>
          </p:cNvSpPr>
          <p:nvPr>
            <p:ph type="body" sz="half" idx="2"/>
          </p:nvPr>
        </p:nvSpPr>
        <p:spPr>
          <a:xfrm>
            <a:off x="2549526" y="7634289"/>
            <a:ext cx="7802563" cy="1144587"/>
          </a:xfrm>
          <a:prstGeom prst="rect">
            <a:avLst/>
          </a:prstGeom>
        </p:spPr>
        <p:txBody>
          <a:bodyPr vert="horz"/>
          <a:lstStyle>
            <a:lvl1pPr marL="0" indent="0">
              <a:buNone/>
              <a:defRPr sz="1399"/>
            </a:lvl1pPr>
            <a:lvl2pPr marL="457164" indent="0">
              <a:buNone/>
              <a:defRPr sz="1200"/>
            </a:lvl2pPr>
            <a:lvl3pPr marL="914326" indent="0">
              <a:buNone/>
              <a:defRPr sz="999"/>
            </a:lvl3pPr>
            <a:lvl4pPr marL="1371489" indent="0">
              <a:buNone/>
              <a:defRPr sz="901"/>
            </a:lvl4pPr>
            <a:lvl5pPr marL="1828651" indent="0">
              <a:buNone/>
              <a:defRPr sz="901"/>
            </a:lvl5pPr>
            <a:lvl6pPr marL="2285815" indent="0">
              <a:buNone/>
              <a:defRPr sz="901"/>
            </a:lvl6pPr>
            <a:lvl7pPr marL="2742977" indent="0">
              <a:buNone/>
              <a:defRPr sz="901"/>
            </a:lvl7pPr>
            <a:lvl8pPr marL="3200141" indent="0">
              <a:buNone/>
              <a:defRPr sz="901"/>
            </a:lvl8pPr>
            <a:lvl9pPr marL="3657303" indent="0">
              <a:buNone/>
              <a:defRPr sz="901"/>
            </a:lvl9pPr>
          </a:lstStyle>
          <a:p>
            <a:pPr lvl="0"/>
            <a:r>
              <a:rPr lang="en-US" smtClean="0"/>
              <a:t>Click to edit Master text styles</a:t>
            </a:r>
          </a:p>
        </p:txBody>
      </p:sp>
    </p:spTree>
    <p:extLst>
      <p:ext uri="{BB962C8B-B14F-4D97-AF65-F5344CB8AC3E}">
        <p14:creationId xmlns:p14="http://schemas.microsoft.com/office/powerpoint/2010/main" val="31087514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11703050" cy="643572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12035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1" cy="832167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6"/>
            <a:ext cx="8624887" cy="832167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4370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1"/>
            <a:ext cx="11053761" cy="2133601"/>
          </a:xfrm>
        </p:spPr>
        <p:txBody>
          <a:bodyPr anchor="b"/>
          <a:lstStyle>
            <a:lvl1pPr marL="0" indent="0">
              <a:buNone/>
              <a:defRPr sz="2001"/>
            </a:lvl1pPr>
            <a:lvl2pPr marL="457164" indent="0">
              <a:buNone/>
              <a:defRPr sz="1800"/>
            </a:lvl2pPr>
            <a:lvl3pPr marL="914326" indent="0">
              <a:buNone/>
              <a:defRPr sz="1600"/>
            </a:lvl3pPr>
            <a:lvl4pPr marL="1371489" indent="0">
              <a:buNone/>
              <a:defRPr sz="1399"/>
            </a:lvl4pPr>
            <a:lvl5pPr marL="1828651" indent="0">
              <a:buNone/>
              <a:defRPr sz="1399"/>
            </a:lvl5pPr>
            <a:lvl6pPr marL="2285815" indent="0">
              <a:buNone/>
              <a:defRPr sz="1399"/>
            </a:lvl6pPr>
            <a:lvl7pPr marL="2742977" indent="0">
              <a:buNone/>
              <a:defRPr sz="1399"/>
            </a:lvl7pPr>
            <a:lvl8pPr marL="3200141" indent="0">
              <a:buNone/>
              <a:defRPr sz="1399"/>
            </a:lvl8pPr>
            <a:lvl9pPr marL="3657303" indent="0">
              <a:buNone/>
              <a:defRPr sz="1399"/>
            </a:lvl9pPr>
          </a:lstStyle>
          <a:p>
            <a:pPr lvl="0"/>
            <a:r>
              <a:rPr lang="en-US" smtClean="0"/>
              <a:t>Click to edit Master text styles</a:t>
            </a:r>
          </a:p>
        </p:txBody>
      </p:sp>
    </p:spTree>
    <p:extLst>
      <p:ext uri="{BB962C8B-B14F-4D97-AF65-F5344CB8AC3E}">
        <p14:creationId xmlns:p14="http://schemas.microsoft.com/office/powerpoint/2010/main" val="2132414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1" y="2281239"/>
            <a:ext cx="5772150" cy="7467600"/>
          </a:xfrm>
        </p:spPr>
        <p:txBody>
          <a:bodyPr/>
          <a:lstStyle>
            <a:lvl1pPr>
              <a:defRPr sz="2799"/>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2281239"/>
            <a:ext cx="5772150" cy="7467600"/>
          </a:xfrm>
        </p:spPr>
        <p:txBody>
          <a:bodyPr/>
          <a:lstStyle>
            <a:lvl1pPr>
              <a:defRPr sz="2799"/>
            </a:lvl1pPr>
            <a:lvl2pPr>
              <a:defRPr sz="2401"/>
            </a:lvl2pPr>
            <a:lvl3pPr>
              <a:defRPr sz="2001"/>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0084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6"/>
          </a:xfrm>
        </p:spPr>
        <p:txBody>
          <a:bodyPr anchor="b"/>
          <a:lstStyle>
            <a:lvl1pPr marL="0" indent="0">
              <a:buNone/>
              <a:defRPr sz="2401" b="1"/>
            </a:lvl1pPr>
            <a:lvl2pPr marL="457164" indent="0">
              <a:buNone/>
              <a:defRPr sz="2001" b="1"/>
            </a:lvl2pPr>
            <a:lvl3pPr marL="914326" indent="0">
              <a:buNone/>
              <a:defRPr sz="1800" b="1"/>
            </a:lvl3pPr>
            <a:lvl4pPr marL="1371489" indent="0">
              <a:buNone/>
              <a:defRPr sz="1600" b="1"/>
            </a:lvl4pPr>
            <a:lvl5pPr marL="1828651" indent="0">
              <a:buNone/>
              <a:defRPr sz="1600" b="1"/>
            </a:lvl5pPr>
            <a:lvl6pPr marL="2285815" indent="0">
              <a:buNone/>
              <a:defRPr sz="1600" b="1"/>
            </a:lvl6pPr>
            <a:lvl7pPr marL="2742977" indent="0">
              <a:buNone/>
              <a:defRPr sz="1600" b="1"/>
            </a:lvl7pPr>
            <a:lvl8pPr marL="3200141" indent="0">
              <a:buNone/>
              <a:defRPr sz="1600" b="1"/>
            </a:lvl8pPr>
            <a:lvl9pPr marL="36573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0"/>
            <a:ext cx="5745163" cy="5619750"/>
          </a:xfrm>
        </p:spPr>
        <p:txBody>
          <a:bodyPr/>
          <a:lstStyle>
            <a:lvl1pPr>
              <a:defRPr sz="2401"/>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6"/>
          </a:xfrm>
        </p:spPr>
        <p:txBody>
          <a:bodyPr anchor="b"/>
          <a:lstStyle>
            <a:lvl1pPr marL="0" indent="0">
              <a:buNone/>
              <a:defRPr sz="2401" b="1"/>
            </a:lvl1pPr>
            <a:lvl2pPr marL="457164" indent="0">
              <a:buNone/>
              <a:defRPr sz="2001" b="1"/>
            </a:lvl2pPr>
            <a:lvl3pPr marL="914326" indent="0">
              <a:buNone/>
              <a:defRPr sz="1800" b="1"/>
            </a:lvl3pPr>
            <a:lvl4pPr marL="1371489" indent="0">
              <a:buNone/>
              <a:defRPr sz="1600" b="1"/>
            </a:lvl4pPr>
            <a:lvl5pPr marL="1828651" indent="0">
              <a:buNone/>
              <a:defRPr sz="1600" b="1"/>
            </a:lvl5pPr>
            <a:lvl6pPr marL="2285815" indent="0">
              <a:buNone/>
              <a:defRPr sz="1600" b="1"/>
            </a:lvl6pPr>
            <a:lvl7pPr marL="2742977" indent="0">
              <a:buNone/>
              <a:defRPr sz="1600" b="1"/>
            </a:lvl7pPr>
            <a:lvl8pPr marL="3200141" indent="0">
              <a:buNone/>
              <a:defRPr sz="1600" b="1"/>
            </a:lvl8pPr>
            <a:lvl9pPr marL="36573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0"/>
            <a:ext cx="5748336" cy="5619750"/>
          </a:xfrm>
        </p:spPr>
        <p:txBody>
          <a:bodyPr/>
          <a:lstStyle>
            <a:lvl1pPr>
              <a:defRPr sz="2401"/>
            </a:lvl1pPr>
            <a:lvl2pPr>
              <a:defRPr sz="2001"/>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87401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1170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3173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7" y="388941"/>
            <a:ext cx="4278313" cy="1652586"/>
          </a:xfrm>
        </p:spPr>
        <p:txBody>
          <a:bodyPr anchor="b"/>
          <a:lstStyle>
            <a:lvl1pPr algn="l">
              <a:defRPr sz="2001"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3" cy="8323262"/>
          </a:xfrm>
        </p:spPr>
        <p:txBody>
          <a:bodyPr/>
          <a:lstStyle>
            <a:lvl1pPr>
              <a:defRPr sz="3199"/>
            </a:lvl1pPr>
            <a:lvl2pPr>
              <a:defRPr sz="2799"/>
            </a:lvl2pPr>
            <a:lvl3pPr>
              <a:defRPr sz="2401"/>
            </a:lvl3pPr>
            <a:lvl4pPr>
              <a:defRPr sz="2001"/>
            </a:lvl4pPr>
            <a:lvl5pPr>
              <a:defRPr sz="2001"/>
            </a:lvl5pPr>
            <a:lvl6pPr>
              <a:defRPr sz="2001"/>
            </a:lvl6pPr>
            <a:lvl7pPr>
              <a:defRPr sz="2001"/>
            </a:lvl7pPr>
            <a:lvl8pPr>
              <a:defRPr sz="2001"/>
            </a:lvl8pPr>
            <a:lvl9pPr>
              <a:defRPr sz="20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7" y="2041527"/>
            <a:ext cx="4278313" cy="6670675"/>
          </a:xfrm>
        </p:spPr>
        <p:txBody>
          <a:bodyPr/>
          <a:lstStyle>
            <a:lvl1pPr marL="0" indent="0">
              <a:buNone/>
              <a:defRPr sz="1399"/>
            </a:lvl1pPr>
            <a:lvl2pPr marL="457164" indent="0">
              <a:buNone/>
              <a:defRPr sz="1200"/>
            </a:lvl2pPr>
            <a:lvl3pPr marL="914326" indent="0">
              <a:buNone/>
              <a:defRPr sz="999"/>
            </a:lvl3pPr>
            <a:lvl4pPr marL="1371489" indent="0">
              <a:buNone/>
              <a:defRPr sz="901"/>
            </a:lvl4pPr>
            <a:lvl5pPr marL="1828651" indent="0">
              <a:buNone/>
              <a:defRPr sz="901"/>
            </a:lvl5pPr>
            <a:lvl6pPr marL="2285815" indent="0">
              <a:buNone/>
              <a:defRPr sz="901"/>
            </a:lvl6pPr>
            <a:lvl7pPr marL="2742977" indent="0">
              <a:buNone/>
              <a:defRPr sz="901"/>
            </a:lvl7pPr>
            <a:lvl8pPr marL="3200141" indent="0">
              <a:buNone/>
              <a:defRPr sz="901"/>
            </a:lvl8pPr>
            <a:lvl9pPr marL="3657303" indent="0">
              <a:buNone/>
              <a:defRPr sz="901"/>
            </a:lvl9pPr>
          </a:lstStyle>
          <a:p>
            <a:pPr lvl="0"/>
            <a:r>
              <a:rPr lang="en-US" smtClean="0"/>
              <a:t>Click to edit Master text styles</a:t>
            </a:r>
          </a:p>
        </p:txBody>
      </p:sp>
    </p:spTree>
    <p:extLst>
      <p:ext uri="{BB962C8B-B14F-4D97-AF65-F5344CB8AC3E}">
        <p14:creationId xmlns:p14="http://schemas.microsoft.com/office/powerpoint/2010/main" val="13206604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6" y="6827839"/>
            <a:ext cx="7802563" cy="806449"/>
          </a:xfrm>
        </p:spPr>
        <p:txBody>
          <a:bodyPr anchor="b"/>
          <a:lstStyle>
            <a:lvl1pPr algn="l">
              <a:defRPr sz="2001" b="1"/>
            </a:lvl1pPr>
          </a:lstStyle>
          <a:p>
            <a:r>
              <a:rPr lang="en-US" smtClean="0"/>
              <a:t>Click to edit Master title style</a:t>
            </a:r>
            <a:endParaRPr lang="en-US"/>
          </a:p>
        </p:txBody>
      </p:sp>
      <p:sp>
        <p:nvSpPr>
          <p:cNvPr id="3" name="Picture Placeholder 2"/>
          <p:cNvSpPr>
            <a:spLocks noGrp="1"/>
          </p:cNvSpPr>
          <p:nvPr>
            <p:ph type="pic" idx="1"/>
          </p:nvPr>
        </p:nvSpPr>
        <p:spPr>
          <a:xfrm>
            <a:off x="2549526" y="871539"/>
            <a:ext cx="7802563" cy="5851525"/>
          </a:xfrm>
        </p:spPr>
        <p:txBody>
          <a:bodyPr/>
          <a:lstStyle>
            <a:lvl1pPr marL="0" indent="0">
              <a:buNone/>
              <a:defRPr sz="3199"/>
            </a:lvl1pPr>
            <a:lvl2pPr marL="457164" indent="0">
              <a:buNone/>
              <a:defRPr sz="2799"/>
            </a:lvl2pPr>
            <a:lvl3pPr marL="914326" indent="0">
              <a:buNone/>
              <a:defRPr sz="2401"/>
            </a:lvl3pPr>
            <a:lvl4pPr marL="1371489" indent="0">
              <a:buNone/>
              <a:defRPr sz="2001"/>
            </a:lvl4pPr>
            <a:lvl5pPr marL="1828651" indent="0">
              <a:buNone/>
              <a:defRPr sz="2001"/>
            </a:lvl5pPr>
            <a:lvl6pPr marL="2285815" indent="0">
              <a:buNone/>
              <a:defRPr sz="2001"/>
            </a:lvl6pPr>
            <a:lvl7pPr marL="2742977" indent="0">
              <a:buNone/>
              <a:defRPr sz="2001"/>
            </a:lvl7pPr>
            <a:lvl8pPr marL="3200141" indent="0">
              <a:buNone/>
              <a:defRPr sz="2001"/>
            </a:lvl8pPr>
            <a:lvl9pPr marL="3657303" indent="0">
              <a:buNone/>
              <a:defRPr sz="2001"/>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6" y="7634289"/>
            <a:ext cx="7802563" cy="1144587"/>
          </a:xfrm>
        </p:spPr>
        <p:txBody>
          <a:bodyPr/>
          <a:lstStyle>
            <a:lvl1pPr marL="0" indent="0">
              <a:buNone/>
              <a:defRPr sz="1399"/>
            </a:lvl1pPr>
            <a:lvl2pPr marL="457164" indent="0">
              <a:buNone/>
              <a:defRPr sz="1200"/>
            </a:lvl2pPr>
            <a:lvl3pPr marL="914326" indent="0">
              <a:buNone/>
              <a:defRPr sz="999"/>
            </a:lvl3pPr>
            <a:lvl4pPr marL="1371489" indent="0">
              <a:buNone/>
              <a:defRPr sz="901"/>
            </a:lvl4pPr>
            <a:lvl5pPr marL="1828651" indent="0">
              <a:buNone/>
              <a:defRPr sz="901"/>
            </a:lvl5pPr>
            <a:lvl6pPr marL="2285815" indent="0">
              <a:buNone/>
              <a:defRPr sz="901"/>
            </a:lvl6pPr>
            <a:lvl7pPr marL="2742977" indent="0">
              <a:buNone/>
              <a:defRPr sz="901"/>
            </a:lvl7pPr>
            <a:lvl8pPr marL="3200141" indent="0">
              <a:buNone/>
              <a:defRPr sz="901"/>
            </a:lvl8pPr>
            <a:lvl9pPr marL="3657303" indent="0">
              <a:buNone/>
              <a:defRPr sz="901"/>
            </a:lvl9pPr>
          </a:lstStyle>
          <a:p>
            <a:pPr lvl="0"/>
            <a:r>
              <a:rPr lang="en-US" smtClean="0"/>
              <a:t>Click to edit Master text styles</a:t>
            </a:r>
          </a:p>
        </p:txBody>
      </p:sp>
    </p:spTree>
    <p:extLst>
      <p:ext uri="{BB962C8B-B14F-4D97-AF65-F5344CB8AC3E}">
        <p14:creationId xmlns:p14="http://schemas.microsoft.com/office/powerpoint/2010/main" val="3172242927"/>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hyperlink" Target="http://vega.bac.pku.edu.cn/astro/astro.htm" TargetMode="Externa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6E6FF"/>
            </a:gs>
            <a:gs pos="100000">
              <a:srgbClr val="FFFF99"/>
            </a:gs>
          </a:gsLst>
          <a:lin ang="54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47700" y="120651"/>
            <a:ext cx="11696700" cy="2160589"/>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647700" y="2281239"/>
            <a:ext cx="11696700" cy="74676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lnSpc>
          <a:spcPct val="93000"/>
        </a:lnSpc>
        <a:spcBef>
          <a:spcPct val="0"/>
        </a:spcBef>
        <a:spcAft>
          <a:spcPct val="0"/>
        </a:spcAft>
        <a:defRPr sz="5600" b="1">
          <a:solidFill>
            <a:schemeClr val="tx1"/>
          </a:solidFill>
          <a:latin typeface="+mj-lt"/>
          <a:ea typeface="+mj-ea"/>
          <a:cs typeface="+mj-cs"/>
          <a:sym typeface="Gill Sans" charset="0"/>
        </a:defRPr>
      </a:lvl1pPr>
      <a:lvl2pPr algn="ctr" rtl="0" eaLnBrk="0" fontAlgn="base" hangingPunct="0">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2pPr>
      <a:lvl3pPr algn="ctr" rtl="0" eaLnBrk="0" fontAlgn="base" hangingPunct="0">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3pPr>
      <a:lvl4pPr algn="ctr" rtl="0" eaLnBrk="0" fontAlgn="base" hangingPunct="0">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4pPr>
      <a:lvl5pPr algn="ctr" rtl="0" eaLnBrk="0" fontAlgn="base" hangingPunct="0">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5pPr>
      <a:lvl6pPr marL="457164" algn="ctr" rtl="0" fontAlgn="base">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6pPr>
      <a:lvl7pPr marL="914326" algn="ctr" rtl="0" fontAlgn="base">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7pPr>
      <a:lvl8pPr marL="1371489" algn="ctr" rtl="0" fontAlgn="base">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8pPr>
      <a:lvl9pPr marL="1828651" algn="ctr" rtl="0" fontAlgn="base">
        <a:lnSpc>
          <a:spcPct val="93000"/>
        </a:lnSpc>
        <a:spcBef>
          <a:spcPct val="0"/>
        </a:spcBef>
        <a:spcAft>
          <a:spcPct val="0"/>
        </a:spcAft>
        <a:defRPr sz="5600" b="1">
          <a:solidFill>
            <a:schemeClr val="tx1"/>
          </a:solidFill>
          <a:latin typeface="Gill Sans" charset="0"/>
          <a:ea typeface="Heiti SC Medium" charset="0"/>
          <a:cs typeface="Heiti SC Medium" charset="0"/>
          <a:sym typeface="Gill Sans" charset="0"/>
        </a:defRPr>
      </a:lvl9pPr>
    </p:titleStyle>
    <p:bodyStyle>
      <a:lvl1pPr marL="342872" indent="-342872" algn="l" rtl="0" eaLnBrk="0" fontAlgn="base" hangingPunct="0">
        <a:lnSpc>
          <a:spcPct val="93000"/>
        </a:lnSpc>
        <a:spcBef>
          <a:spcPts val="1800"/>
        </a:spcBef>
        <a:spcAft>
          <a:spcPct val="0"/>
        </a:spcAft>
        <a:defRPr sz="3999" b="1">
          <a:solidFill>
            <a:schemeClr val="tx1"/>
          </a:solidFill>
          <a:latin typeface="+mn-lt"/>
          <a:ea typeface="+mn-ea"/>
          <a:cs typeface="+mn-cs"/>
          <a:sym typeface="Gill Sans" charset="0"/>
        </a:defRPr>
      </a:lvl1pPr>
      <a:lvl2pPr marL="584153" indent="-126990" algn="l" rtl="0" eaLnBrk="0" fontAlgn="base" hangingPunct="0">
        <a:lnSpc>
          <a:spcPct val="93000"/>
        </a:lnSpc>
        <a:spcBef>
          <a:spcPts val="1500"/>
        </a:spcBef>
        <a:spcAft>
          <a:spcPct val="0"/>
        </a:spcAft>
        <a:defRPr sz="3599" b="1">
          <a:solidFill>
            <a:schemeClr val="tx1"/>
          </a:solidFill>
          <a:latin typeface="+mn-lt"/>
          <a:ea typeface="+mn-ea"/>
          <a:cs typeface="+mn-cs"/>
          <a:sym typeface="Gill Sans" charset="0"/>
        </a:defRPr>
      </a:lvl2pPr>
      <a:lvl3pPr marL="1181004" indent="-266679" algn="l" rtl="0" eaLnBrk="0" fontAlgn="base" hangingPunct="0">
        <a:lnSpc>
          <a:spcPct val="93000"/>
        </a:lnSpc>
        <a:spcBef>
          <a:spcPts val="1100"/>
        </a:spcBef>
        <a:spcAft>
          <a:spcPct val="0"/>
        </a:spcAft>
        <a:defRPr sz="3000" b="1">
          <a:solidFill>
            <a:schemeClr val="tx1"/>
          </a:solidFill>
          <a:latin typeface="+mn-lt"/>
          <a:ea typeface="+mn-ea"/>
          <a:cs typeface="+mn-cs"/>
          <a:sym typeface="Gill Sans" charset="0"/>
        </a:defRPr>
      </a:lvl3pPr>
      <a:lvl4pPr marL="1765158" indent="-393668" algn="l" rtl="0" eaLnBrk="0" fontAlgn="base" hangingPunct="0">
        <a:lnSpc>
          <a:spcPct val="93000"/>
        </a:lnSpc>
        <a:spcBef>
          <a:spcPts val="700"/>
        </a:spcBef>
        <a:spcAft>
          <a:spcPct val="0"/>
        </a:spcAft>
        <a:defRPr sz="2401" b="1">
          <a:solidFill>
            <a:schemeClr val="tx1"/>
          </a:solidFill>
          <a:latin typeface="+mn-lt"/>
          <a:ea typeface="+mn-ea"/>
          <a:cs typeface="+mn-cs"/>
          <a:sym typeface="Gill Sans" charset="0"/>
        </a:defRPr>
      </a:lvl4pPr>
      <a:lvl5pPr marL="2362009" indent="-533357" algn="l" rtl="0" eaLnBrk="0" fontAlgn="base" hangingPunct="0">
        <a:lnSpc>
          <a:spcPct val="93000"/>
        </a:lnSpc>
        <a:spcBef>
          <a:spcPts val="400"/>
        </a:spcBef>
        <a:spcAft>
          <a:spcPct val="0"/>
        </a:spcAft>
        <a:defRPr sz="2401" b="1">
          <a:solidFill>
            <a:schemeClr val="tx1"/>
          </a:solidFill>
          <a:latin typeface="+mn-lt"/>
          <a:ea typeface="+mn-ea"/>
          <a:cs typeface="+mn-cs"/>
          <a:sym typeface="Gill Sans" charset="0"/>
        </a:defRPr>
      </a:lvl5pPr>
      <a:lvl6pPr marL="2819172" algn="l" rtl="0" fontAlgn="base">
        <a:lnSpc>
          <a:spcPct val="93000"/>
        </a:lnSpc>
        <a:spcBef>
          <a:spcPts val="400"/>
        </a:spcBef>
        <a:spcAft>
          <a:spcPct val="0"/>
        </a:spcAft>
        <a:defRPr sz="2401" b="1">
          <a:solidFill>
            <a:schemeClr val="tx1"/>
          </a:solidFill>
          <a:latin typeface="+mn-lt"/>
          <a:ea typeface="+mn-ea"/>
          <a:cs typeface="+mn-cs"/>
          <a:sym typeface="Gill Sans" charset="0"/>
        </a:defRPr>
      </a:lvl6pPr>
      <a:lvl7pPr marL="3276334" algn="l" rtl="0" fontAlgn="base">
        <a:lnSpc>
          <a:spcPct val="93000"/>
        </a:lnSpc>
        <a:spcBef>
          <a:spcPts val="400"/>
        </a:spcBef>
        <a:spcAft>
          <a:spcPct val="0"/>
        </a:spcAft>
        <a:defRPr sz="2401" b="1">
          <a:solidFill>
            <a:schemeClr val="tx1"/>
          </a:solidFill>
          <a:latin typeface="+mn-lt"/>
          <a:ea typeface="+mn-ea"/>
          <a:cs typeface="+mn-cs"/>
          <a:sym typeface="Gill Sans" charset="0"/>
        </a:defRPr>
      </a:lvl7pPr>
      <a:lvl8pPr marL="3733498" algn="l" rtl="0" fontAlgn="base">
        <a:lnSpc>
          <a:spcPct val="93000"/>
        </a:lnSpc>
        <a:spcBef>
          <a:spcPts val="400"/>
        </a:spcBef>
        <a:spcAft>
          <a:spcPct val="0"/>
        </a:spcAft>
        <a:defRPr sz="2401" b="1">
          <a:solidFill>
            <a:schemeClr val="tx1"/>
          </a:solidFill>
          <a:latin typeface="+mn-lt"/>
          <a:ea typeface="+mn-ea"/>
          <a:cs typeface="+mn-cs"/>
          <a:sym typeface="Gill Sans" charset="0"/>
        </a:defRPr>
      </a:lvl8pPr>
      <a:lvl9pPr marL="4190660" algn="l" rtl="0" fontAlgn="base">
        <a:lnSpc>
          <a:spcPct val="93000"/>
        </a:lnSpc>
        <a:spcBef>
          <a:spcPts val="400"/>
        </a:spcBef>
        <a:spcAft>
          <a:spcPct val="0"/>
        </a:spcAft>
        <a:defRPr sz="2401" b="1">
          <a:solidFill>
            <a:schemeClr val="tx1"/>
          </a:solidFill>
          <a:latin typeface="+mn-lt"/>
          <a:ea typeface="+mn-ea"/>
          <a:cs typeface="+mn-cs"/>
          <a:sym typeface="Gill Sans" charset="0"/>
        </a:defRPr>
      </a:lvl9pPr>
    </p:bodyStyle>
    <p:otherStyle>
      <a:defPPr>
        <a:defRPr lang="en-US"/>
      </a:defPPr>
      <a:lvl1pPr marL="0" algn="l" defTabSz="457164" rtl="0" eaLnBrk="1" latinLnBrk="0" hangingPunct="1">
        <a:defRPr sz="1800" kern="1200">
          <a:solidFill>
            <a:schemeClr val="tx1"/>
          </a:solidFill>
          <a:latin typeface="+mn-lt"/>
          <a:ea typeface="+mn-ea"/>
          <a:cs typeface="+mn-cs"/>
        </a:defRPr>
      </a:lvl1pPr>
      <a:lvl2pPr marL="457164" algn="l" defTabSz="457164" rtl="0" eaLnBrk="1" latinLnBrk="0" hangingPunct="1">
        <a:defRPr sz="1800" kern="1200">
          <a:solidFill>
            <a:schemeClr val="tx1"/>
          </a:solidFill>
          <a:latin typeface="+mn-lt"/>
          <a:ea typeface="+mn-ea"/>
          <a:cs typeface="+mn-cs"/>
        </a:defRPr>
      </a:lvl2pPr>
      <a:lvl3pPr marL="914326" algn="l" defTabSz="457164" rtl="0" eaLnBrk="1" latinLnBrk="0" hangingPunct="1">
        <a:defRPr sz="1800" kern="1200">
          <a:solidFill>
            <a:schemeClr val="tx1"/>
          </a:solidFill>
          <a:latin typeface="+mn-lt"/>
          <a:ea typeface="+mn-ea"/>
          <a:cs typeface="+mn-cs"/>
        </a:defRPr>
      </a:lvl3pPr>
      <a:lvl4pPr marL="1371489" algn="l" defTabSz="457164" rtl="0" eaLnBrk="1" latinLnBrk="0" hangingPunct="1">
        <a:defRPr sz="1800" kern="1200">
          <a:solidFill>
            <a:schemeClr val="tx1"/>
          </a:solidFill>
          <a:latin typeface="+mn-lt"/>
          <a:ea typeface="+mn-ea"/>
          <a:cs typeface="+mn-cs"/>
        </a:defRPr>
      </a:lvl4pPr>
      <a:lvl5pPr marL="1828651" algn="l" defTabSz="457164" rtl="0" eaLnBrk="1" latinLnBrk="0" hangingPunct="1">
        <a:defRPr sz="1800" kern="1200">
          <a:solidFill>
            <a:schemeClr val="tx1"/>
          </a:solidFill>
          <a:latin typeface="+mn-lt"/>
          <a:ea typeface="+mn-ea"/>
          <a:cs typeface="+mn-cs"/>
        </a:defRPr>
      </a:lvl5pPr>
      <a:lvl6pPr marL="2285815" algn="l" defTabSz="457164" rtl="0" eaLnBrk="1" latinLnBrk="0" hangingPunct="1">
        <a:defRPr sz="1800" kern="1200">
          <a:solidFill>
            <a:schemeClr val="tx1"/>
          </a:solidFill>
          <a:latin typeface="+mn-lt"/>
          <a:ea typeface="+mn-ea"/>
          <a:cs typeface="+mn-cs"/>
        </a:defRPr>
      </a:lvl6pPr>
      <a:lvl7pPr marL="2742977" algn="l" defTabSz="457164" rtl="0" eaLnBrk="1" latinLnBrk="0" hangingPunct="1">
        <a:defRPr sz="1800" kern="1200">
          <a:solidFill>
            <a:schemeClr val="tx1"/>
          </a:solidFill>
          <a:latin typeface="+mn-lt"/>
          <a:ea typeface="+mn-ea"/>
          <a:cs typeface="+mn-cs"/>
        </a:defRPr>
      </a:lvl7pPr>
      <a:lvl8pPr marL="3200141" algn="l" defTabSz="457164" rtl="0" eaLnBrk="1" latinLnBrk="0" hangingPunct="1">
        <a:defRPr sz="1800" kern="1200">
          <a:solidFill>
            <a:schemeClr val="tx1"/>
          </a:solidFill>
          <a:latin typeface="+mn-lt"/>
          <a:ea typeface="+mn-ea"/>
          <a:cs typeface="+mn-cs"/>
        </a:defRPr>
      </a:lvl8pPr>
      <a:lvl9pPr marL="3657303" algn="l" defTabSz="4571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6E6FF"/>
            </a:gs>
            <a:gs pos="100000">
              <a:srgbClr val="FFFF99"/>
            </a:gs>
          </a:gsLst>
          <a:lin ang="5400000" scaled="1"/>
        </a:gradFill>
        <a:effectLst/>
      </p:bgPr>
    </p:bg>
    <p:spTree>
      <p:nvGrpSpPr>
        <p:cNvPr id="1" name=""/>
        <p:cNvGrpSpPr/>
        <p:nvPr/>
      </p:nvGrpSpPr>
      <p:grpSpPr>
        <a:xfrm>
          <a:off x="0" y="0"/>
          <a:ext cx="0" cy="0"/>
          <a:chOff x="0" y="0"/>
          <a:chExt cx="0" cy="0"/>
        </a:xfrm>
      </p:grpSpPr>
      <p:pic>
        <p:nvPicPr>
          <p:cNvPr id="2050" name="Picture 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13" y="8496301"/>
            <a:ext cx="1143000" cy="1168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pic>
        <p:nvPicPr>
          <p:cNvPr id="2051"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04500" y="8529638"/>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pic>
        <p:nvPicPr>
          <p:cNvPr id="205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98300" y="8516938"/>
            <a:ext cx="1146175" cy="116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pic>
        <p:nvPicPr>
          <p:cNvPr id="2053"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44601" y="8532814"/>
            <a:ext cx="1146175" cy="110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
        <p:nvSpPr>
          <p:cNvPr id="2054" name="Rectangle 5"/>
          <p:cNvSpPr>
            <a:spLocks/>
          </p:cNvSpPr>
          <p:nvPr/>
        </p:nvSpPr>
        <p:spPr bwMode="auto">
          <a:xfrm>
            <a:off x="2736851" y="8788401"/>
            <a:ext cx="751840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50576" bIns="0"/>
          <a:lstStyle/>
          <a:p>
            <a:pPr marL="49209">
              <a:tabLst>
                <a:tab pos="50796" algn="l"/>
                <a:tab pos="622250" algn="l"/>
                <a:tab pos="1206401" algn="l"/>
                <a:tab pos="1790555" algn="l"/>
                <a:tab pos="2362009" algn="l"/>
                <a:tab pos="2946162" algn="l"/>
                <a:tab pos="3517616" algn="l"/>
                <a:tab pos="4114467" algn="l"/>
                <a:tab pos="4685920" algn="l"/>
                <a:tab pos="5257374" algn="l"/>
                <a:tab pos="5854225" algn="l"/>
                <a:tab pos="6425679" algn="l"/>
                <a:tab pos="6997133" algn="l"/>
                <a:tab pos="7581286" algn="l"/>
                <a:tab pos="8165439" algn="l"/>
                <a:tab pos="8749591" algn="l"/>
                <a:tab pos="9321045" algn="l"/>
                <a:tab pos="9892498" algn="l"/>
                <a:tab pos="10489349" algn="l"/>
                <a:tab pos="11060803" algn="l"/>
                <a:tab pos="11632257" algn="l"/>
                <a:tab pos="11644956" algn="l"/>
              </a:tabLst>
            </a:pPr>
            <a:r>
              <a:rPr lang="ja-JP" altLang="en-US" sz="1399">
                <a:solidFill>
                  <a:srgbClr val="996633"/>
                </a:solidFill>
                <a:latin typeface="Arial" charset="0"/>
                <a:ea typeface="Heiti SC Light" charset="0"/>
                <a:cs typeface="Heiti SC Light" charset="0"/>
                <a:sym typeface="Arial" charset="0"/>
              </a:rPr>
              <a:t>北京大学物理学院天文学系</a:t>
            </a:r>
            <a:r>
              <a:rPr lang="en-US" altLang="ja-JP" sz="1399">
                <a:solidFill>
                  <a:srgbClr val="996633"/>
                </a:solidFill>
                <a:latin typeface="Arial" charset="0"/>
                <a:ea typeface="Heiti SC Light" charset="0"/>
                <a:cs typeface="Heiti SC Light" charset="0"/>
                <a:sym typeface="Arial" charset="0"/>
              </a:rPr>
              <a:t>                                      </a:t>
            </a:r>
            <a:r>
              <a:rPr lang="ja-JP" altLang="en-US" sz="1399">
                <a:solidFill>
                  <a:srgbClr val="996633"/>
                </a:solidFill>
                <a:latin typeface="Arial" charset="0"/>
                <a:ea typeface="Heiti SC Light" charset="0"/>
                <a:cs typeface="Heiti SC Light" charset="0"/>
                <a:sym typeface="Arial" charset="0"/>
              </a:rPr>
              <a:t>北京大学科维理天文与天体物理研究所</a:t>
            </a:r>
            <a:endParaRPr lang="en-US" altLang="ja-JP" sz="1399">
              <a:solidFill>
                <a:srgbClr val="996633"/>
              </a:solidFill>
              <a:latin typeface="Arial" charset="0"/>
              <a:ea typeface="Heiti SC Light" charset="0"/>
              <a:cs typeface="Heiti SC Light" charset="0"/>
              <a:sym typeface="Arial" charset="0"/>
            </a:endParaRPr>
          </a:p>
          <a:p>
            <a:pPr marL="49209">
              <a:tabLst>
                <a:tab pos="50796" algn="l"/>
                <a:tab pos="622250" algn="l"/>
                <a:tab pos="1206401" algn="l"/>
                <a:tab pos="1790555" algn="l"/>
                <a:tab pos="2362009" algn="l"/>
                <a:tab pos="2946162" algn="l"/>
                <a:tab pos="3517616" algn="l"/>
                <a:tab pos="4114467" algn="l"/>
                <a:tab pos="4685920" algn="l"/>
                <a:tab pos="5257374" algn="l"/>
                <a:tab pos="5854225" algn="l"/>
                <a:tab pos="6425679" algn="l"/>
                <a:tab pos="6997133" algn="l"/>
                <a:tab pos="7581286" algn="l"/>
                <a:tab pos="8165439" algn="l"/>
                <a:tab pos="8749591" algn="l"/>
                <a:tab pos="9321045" algn="l"/>
                <a:tab pos="9892498" algn="l"/>
                <a:tab pos="10489349" algn="l"/>
                <a:tab pos="11060803" algn="l"/>
                <a:tab pos="11632257" algn="l"/>
                <a:tab pos="11644956" algn="l"/>
              </a:tabLst>
            </a:pPr>
            <a:r>
              <a:rPr lang="ja-JP" altLang="en-US" sz="1399">
                <a:solidFill>
                  <a:srgbClr val="996633"/>
                </a:solidFill>
                <a:latin typeface="宋体" charset="0"/>
                <a:ea typeface="宋体" charset="0"/>
                <a:cs typeface="宋体" charset="0"/>
                <a:sym typeface="宋体" charset="0"/>
              </a:rPr>
              <a:t>地址：理科二号楼</a:t>
            </a:r>
            <a:r>
              <a:rPr lang="en-US" altLang="ja-JP" sz="1399">
                <a:solidFill>
                  <a:srgbClr val="996633"/>
                </a:solidFill>
                <a:latin typeface="Arial" charset="0"/>
                <a:cs typeface="Arial" charset="0"/>
                <a:sym typeface="Arial" charset="0"/>
              </a:rPr>
              <a:t>2901  </a:t>
            </a:r>
            <a:r>
              <a:rPr lang="ja-JP" altLang="en-US" sz="1399">
                <a:solidFill>
                  <a:srgbClr val="996633"/>
                </a:solidFill>
                <a:latin typeface="宋体" charset="0"/>
                <a:ea typeface="宋体" charset="0"/>
                <a:cs typeface="宋体" charset="0"/>
                <a:sym typeface="宋体" charset="0"/>
              </a:rPr>
              <a:t>电话：</a:t>
            </a:r>
            <a:r>
              <a:rPr lang="en-US" altLang="ja-JP" sz="1399">
                <a:solidFill>
                  <a:srgbClr val="996633"/>
                </a:solidFill>
                <a:latin typeface="Arial" charset="0"/>
                <a:cs typeface="Arial" charset="0"/>
                <a:sym typeface="Arial" charset="0"/>
              </a:rPr>
              <a:t>6275 1134               </a:t>
            </a:r>
            <a:r>
              <a:rPr lang="ja-JP" altLang="en-US" sz="1399">
                <a:solidFill>
                  <a:srgbClr val="996633"/>
                </a:solidFill>
                <a:latin typeface="宋体" charset="0"/>
                <a:ea typeface="宋体" charset="0"/>
                <a:cs typeface="宋体" charset="0"/>
                <a:sym typeface="宋体" charset="0"/>
              </a:rPr>
              <a:t>地址：朗润园科维理楼</a:t>
            </a:r>
            <a:r>
              <a:rPr lang="en-US" altLang="ja-JP" sz="1399">
                <a:solidFill>
                  <a:srgbClr val="996633"/>
                </a:solidFill>
                <a:latin typeface="Arial" charset="0"/>
                <a:cs typeface="Arial" charset="0"/>
                <a:sym typeface="Arial" charset="0"/>
              </a:rPr>
              <a:t>  </a:t>
            </a:r>
            <a:r>
              <a:rPr lang="ja-JP" altLang="en-US" sz="1399">
                <a:solidFill>
                  <a:srgbClr val="996633"/>
                </a:solidFill>
                <a:latin typeface="宋体" charset="0"/>
                <a:ea typeface="宋体" charset="0"/>
                <a:cs typeface="宋体" charset="0"/>
                <a:sym typeface="宋体" charset="0"/>
              </a:rPr>
              <a:t>电话：</a:t>
            </a:r>
            <a:r>
              <a:rPr lang="en-US" altLang="ja-JP" sz="1399">
                <a:solidFill>
                  <a:srgbClr val="996633"/>
                </a:solidFill>
                <a:latin typeface="Arial" charset="0"/>
                <a:cs typeface="Arial" charset="0"/>
                <a:sym typeface="Arial" charset="0"/>
              </a:rPr>
              <a:t>6275 6692</a:t>
            </a:r>
          </a:p>
          <a:p>
            <a:pPr marL="49209">
              <a:tabLst>
                <a:tab pos="50796" algn="l"/>
                <a:tab pos="622250" algn="l"/>
                <a:tab pos="1206401" algn="l"/>
                <a:tab pos="1790555" algn="l"/>
                <a:tab pos="2362009" algn="l"/>
                <a:tab pos="2946162" algn="l"/>
                <a:tab pos="3517616" algn="l"/>
                <a:tab pos="4114467" algn="l"/>
                <a:tab pos="4685920" algn="l"/>
                <a:tab pos="5257374" algn="l"/>
                <a:tab pos="5854225" algn="l"/>
                <a:tab pos="6425679" algn="l"/>
                <a:tab pos="6997133" algn="l"/>
                <a:tab pos="7581286" algn="l"/>
                <a:tab pos="8165439" algn="l"/>
                <a:tab pos="8749591" algn="l"/>
                <a:tab pos="9321045" algn="l"/>
                <a:tab pos="9892498" algn="l"/>
                <a:tab pos="10489349" algn="l"/>
                <a:tab pos="11060803" algn="l"/>
                <a:tab pos="11632257" algn="l"/>
                <a:tab pos="11644956" algn="l"/>
              </a:tabLst>
            </a:pPr>
            <a:r>
              <a:rPr lang="en-US" sz="1399" u="sng">
                <a:solidFill>
                  <a:srgbClr val="996633"/>
                </a:solidFill>
                <a:latin typeface="Arial" charset="0"/>
                <a:cs typeface="Arial" charset="0"/>
                <a:sym typeface="Arial" charset="0"/>
                <a:hlinkClick r:id="rId17"/>
              </a:rPr>
              <a:t>http://vega.bac.pku.edu.cn/astro/astro.htm</a:t>
            </a:r>
            <a:r>
              <a:rPr lang="en-US" sz="1399">
                <a:solidFill>
                  <a:srgbClr val="996633"/>
                </a:solidFill>
                <a:latin typeface="Arial" charset="0"/>
                <a:cs typeface="Arial" charset="0"/>
                <a:sym typeface="Arial" charset="0"/>
              </a:rPr>
              <a:t>              </a:t>
            </a:r>
            <a:r>
              <a:rPr lang="en-US" sz="1399" u="sng">
                <a:solidFill>
                  <a:srgbClr val="996633"/>
                </a:solidFill>
                <a:latin typeface="Arial" charset="0"/>
                <a:cs typeface="Arial" charset="0"/>
                <a:sym typeface="Arial" charset="0"/>
              </a:rPr>
              <a:t>http://kiaa.pku.edu.cn/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lnSpc>
          <a:spcPct val="93000"/>
        </a:lnSpc>
        <a:spcBef>
          <a:spcPct val="0"/>
        </a:spcBef>
        <a:spcAft>
          <a:spcPct val="0"/>
        </a:spcAft>
        <a:defRPr sz="5600">
          <a:solidFill>
            <a:schemeClr val="tx1"/>
          </a:solidFill>
          <a:latin typeface="+mj-lt"/>
          <a:ea typeface="+mj-ea"/>
          <a:cs typeface="+mj-cs"/>
          <a:sym typeface="Times New Roman Bold" charset="0"/>
        </a:defRPr>
      </a:lvl1pPr>
      <a:lvl2pPr algn="ctr" rtl="0" eaLnBrk="0" fontAlgn="base" hangingPunct="0">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2pPr>
      <a:lvl3pPr algn="ctr" rtl="0" eaLnBrk="0" fontAlgn="base" hangingPunct="0">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3pPr>
      <a:lvl4pPr algn="ctr" rtl="0" eaLnBrk="0" fontAlgn="base" hangingPunct="0">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4pPr>
      <a:lvl5pPr algn="ctr" rtl="0" eaLnBrk="0" fontAlgn="base" hangingPunct="0">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5pPr>
      <a:lvl6pPr marL="457164" algn="ctr" rtl="0" fontAlgn="base">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6pPr>
      <a:lvl7pPr marL="914326" algn="ctr" rtl="0" fontAlgn="base">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7pPr>
      <a:lvl8pPr marL="1371489" algn="ctr" rtl="0" fontAlgn="base">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8pPr>
      <a:lvl9pPr marL="1828651" algn="ctr" rtl="0" fontAlgn="base">
        <a:lnSpc>
          <a:spcPct val="93000"/>
        </a:lnSpc>
        <a:spcBef>
          <a:spcPct val="0"/>
        </a:spcBef>
        <a:spcAft>
          <a:spcPct val="0"/>
        </a:spcAft>
        <a:defRPr sz="5600">
          <a:solidFill>
            <a:schemeClr val="tx1"/>
          </a:solidFill>
          <a:latin typeface="Times New Roman Bold" charset="0"/>
          <a:ea typeface="华文宋体" charset="0"/>
          <a:cs typeface="华文宋体" charset="0"/>
          <a:sym typeface="Times New Roman Bold" charset="0"/>
        </a:defRPr>
      </a:lvl9pPr>
    </p:titleStyle>
    <p:bodyStyle>
      <a:lvl1pPr marL="342872" indent="-342872" algn="l" rtl="0" eaLnBrk="0" fontAlgn="base" hangingPunct="0">
        <a:lnSpc>
          <a:spcPct val="93000"/>
        </a:lnSpc>
        <a:spcBef>
          <a:spcPts val="1800"/>
        </a:spcBef>
        <a:spcAft>
          <a:spcPct val="0"/>
        </a:spcAft>
        <a:defRPr sz="3999">
          <a:solidFill>
            <a:schemeClr val="tx1"/>
          </a:solidFill>
          <a:latin typeface="+mn-lt"/>
          <a:ea typeface="+mn-ea"/>
          <a:cs typeface="+mn-cs"/>
          <a:sym typeface="Times New Roman Bold" charset="0"/>
        </a:defRPr>
      </a:lvl1pPr>
      <a:lvl2pPr marL="584153" indent="-126990" algn="l" rtl="0" eaLnBrk="0" fontAlgn="base" hangingPunct="0">
        <a:lnSpc>
          <a:spcPct val="93000"/>
        </a:lnSpc>
        <a:spcBef>
          <a:spcPts val="1500"/>
        </a:spcBef>
        <a:spcAft>
          <a:spcPct val="0"/>
        </a:spcAft>
        <a:defRPr sz="3599">
          <a:solidFill>
            <a:schemeClr val="tx1"/>
          </a:solidFill>
          <a:latin typeface="+mn-lt"/>
          <a:ea typeface="+mn-ea"/>
          <a:cs typeface="+mn-cs"/>
          <a:sym typeface="Times New Roman Bold" charset="0"/>
        </a:defRPr>
      </a:lvl2pPr>
      <a:lvl3pPr marL="1181004" indent="-266679" algn="l" rtl="0" eaLnBrk="0" fontAlgn="base" hangingPunct="0">
        <a:lnSpc>
          <a:spcPct val="93000"/>
        </a:lnSpc>
        <a:spcBef>
          <a:spcPts val="1100"/>
        </a:spcBef>
        <a:spcAft>
          <a:spcPct val="0"/>
        </a:spcAft>
        <a:defRPr sz="3000">
          <a:solidFill>
            <a:schemeClr val="tx1"/>
          </a:solidFill>
          <a:latin typeface="+mn-lt"/>
          <a:ea typeface="+mn-ea"/>
          <a:cs typeface="+mn-cs"/>
          <a:sym typeface="Times New Roman Bold" charset="0"/>
        </a:defRPr>
      </a:lvl3pPr>
      <a:lvl4pPr marL="1765158" indent="-393668" algn="l" rtl="0" eaLnBrk="0" fontAlgn="base" hangingPunct="0">
        <a:lnSpc>
          <a:spcPct val="93000"/>
        </a:lnSpc>
        <a:spcBef>
          <a:spcPts val="700"/>
        </a:spcBef>
        <a:spcAft>
          <a:spcPct val="0"/>
        </a:spcAft>
        <a:defRPr sz="2401">
          <a:solidFill>
            <a:schemeClr val="tx1"/>
          </a:solidFill>
          <a:latin typeface="+mn-lt"/>
          <a:ea typeface="+mn-ea"/>
          <a:cs typeface="+mn-cs"/>
          <a:sym typeface="Times New Roman Bold" charset="0"/>
        </a:defRPr>
      </a:lvl4pPr>
      <a:lvl5pPr marL="2362009" indent="-533357" algn="l" rtl="0" eaLnBrk="0" fontAlgn="base" hangingPunct="0">
        <a:lnSpc>
          <a:spcPct val="93000"/>
        </a:lnSpc>
        <a:spcBef>
          <a:spcPts val="400"/>
        </a:spcBef>
        <a:spcAft>
          <a:spcPct val="0"/>
        </a:spcAft>
        <a:defRPr sz="2401">
          <a:solidFill>
            <a:schemeClr val="tx1"/>
          </a:solidFill>
          <a:latin typeface="+mn-lt"/>
          <a:ea typeface="+mn-ea"/>
          <a:cs typeface="+mn-cs"/>
          <a:sym typeface="Times New Roman Bold" charset="0"/>
        </a:defRPr>
      </a:lvl5pPr>
      <a:lvl6pPr marL="2819172" algn="l" rtl="0" fontAlgn="base">
        <a:lnSpc>
          <a:spcPct val="93000"/>
        </a:lnSpc>
        <a:spcBef>
          <a:spcPts val="400"/>
        </a:spcBef>
        <a:spcAft>
          <a:spcPct val="0"/>
        </a:spcAft>
        <a:defRPr sz="2401">
          <a:solidFill>
            <a:schemeClr val="tx1"/>
          </a:solidFill>
          <a:latin typeface="+mn-lt"/>
          <a:ea typeface="+mn-ea"/>
          <a:cs typeface="+mn-cs"/>
          <a:sym typeface="Times New Roman Bold" charset="0"/>
        </a:defRPr>
      </a:lvl6pPr>
      <a:lvl7pPr marL="3276334" algn="l" rtl="0" fontAlgn="base">
        <a:lnSpc>
          <a:spcPct val="93000"/>
        </a:lnSpc>
        <a:spcBef>
          <a:spcPts val="400"/>
        </a:spcBef>
        <a:spcAft>
          <a:spcPct val="0"/>
        </a:spcAft>
        <a:defRPr sz="2401">
          <a:solidFill>
            <a:schemeClr val="tx1"/>
          </a:solidFill>
          <a:latin typeface="+mn-lt"/>
          <a:ea typeface="+mn-ea"/>
          <a:cs typeface="+mn-cs"/>
          <a:sym typeface="Times New Roman Bold" charset="0"/>
        </a:defRPr>
      </a:lvl7pPr>
      <a:lvl8pPr marL="3733498" algn="l" rtl="0" fontAlgn="base">
        <a:lnSpc>
          <a:spcPct val="93000"/>
        </a:lnSpc>
        <a:spcBef>
          <a:spcPts val="400"/>
        </a:spcBef>
        <a:spcAft>
          <a:spcPct val="0"/>
        </a:spcAft>
        <a:defRPr sz="2401">
          <a:solidFill>
            <a:schemeClr val="tx1"/>
          </a:solidFill>
          <a:latin typeface="+mn-lt"/>
          <a:ea typeface="+mn-ea"/>
          <a:cs typeface="+mn-cs"/>
          <a:sym typeface="Times New Roman Bold" charset="0"/>
        </a:defRPr>
      </a:lvl8pPr>
      <a:lvl9pPr marL="4190660" algn="l" rtl="0" fontAlgn="base">
        <a:lnSpc>
          <a:spcPct val="93000"/>
        </a:lnSpc>
        <a:spcBef>
          <a:spcPts val="400"/>
        </a:spcBef>
        <a:spcAft>
          <a:spcPct val="0"/>
        </a:spcAft>
        <a:defRPr sz="2401">
          <a:solidFill>
            <a:schemeClr val="tx1"/>
          </a:solidFill>
          <a:latin typeface="+mn-lt"/>
          <a:ea typeface="+mn-ea"/>
          <a:cs typeface="+mn-cs"/>
          <a:sym typeface="Times New Roman Bold" charset="0"/>
        </a:defRPr>
      </a:lvl9pPr>
    </p:bodyStyle>
    <p:otherStyle>
      <a:defPPr>
        <a:defRPr lang="en-US"/>
      </a:defPPr>
      <a:lvl1pPr marL="0" algn="l" defTabSz="457164" rtl="0" eaLnBrk="1" latinLnBrk="0" hangingPunct="1">
        <a:defRPr sz="1800" kern="1200">
          <a:solidFill>
            <a:schemeClr val="tx1"/>
          </a:solidFill>
          <a:latin typeface="+mn-lt"/>
          <a:ea typeface="+mn-ea"/>
          <a:cs typeface="+mn-cs"/>
        </a:defRPr>
      </a:lvl1pPr>
      <a:lvl2pPr marL="457164" algn="l" defTabSz="457164" rtl="0" eaLnBrk="1" latinLnBrk="0" hangingPunct="1">
        <a:defRPr sz="1800" kern="1200">
          <a:solidFill>
            <a:schemeClr val="tx1"/>
          </a:solidFill>
          <a:latin typeface="+mn-lt"/>
          <a:ea typeface="+mn-ea"/>
          <a:cs typeface="+mn-cs"/>
        </a:defRPr>
      </a:lvl2pPr>
      <a:lvl3pPr marL="914326" algn="l" defTabSz="457164" rtl="0" eaLnBrk="1" latinLnBrk="0" hangingPunct="1">
        <a:defRPr sz="1800" kern="1200">
          <a:solidFill>
            <a:schemeClr val="tx1"/>
          </a:solidFill>
          <a:latin typeface="+mn-lt"/>
          <a:ea typeface="+mn-ea"/>
          <a:cs typeface="+mn-cs"/>
        </a:defRPr>
      </a:lvl3pPr>
      <a:lvl4pPr marL="1371489" algn="l" defTabSz="457164" rtl="0" eaLnBrk="1" latinLnBrk="0" hangingPunct="1">
        <a:defRPr sz="1800" kern="1200">
          <a:solidFill>
            <a:schemeClr val="tx1"/>
          </a:solidFill>
          <a:latin typeface="+mn-lt"/>
          <a:ea typeface="+mn-ea"/>
          <a:cs typeface="+mn-cs"/>
        </a:defRPr>
      </a:lvl4pPr>
      <a:lvl5pPr marL="1828651" algn="l" defTabSz="457164" rtl="0" eaLnBrk="1" latinLnBrk="0" hangingPunct="1">
        <a:defRPr sz="1800" kern="1200">
          <a:solidFill>
            <a:schemeClr val="tx1"/>
          </a:solidFill>
          <a:latin typeface="+mn-lt"/>
          <a:ea typeface="+mn-ea"/>
          <a:cs typeface="+mn-cs"/>
        </a:defRPr>
      </a:lvl5pPr>
      <a:lvl6pPr marL="2285815" algn="l" defTabSz="457164" rtl="0" eaLnBrk="1" latinLnBrk="0" hangingPunct="1">
        <a:defRPr sz="1800" kern="1200">
          <a:solidFill>
            <a:schemeClr val="tx1"/>
          </a:solidFill>
          <a:latin typeface="+mn-lt"/>
          <a:ea typeface="+mn-ea"/>
          <a:cs typeface="+mn-cs"/>
        </a:defRPr>
      </a:lvl6pPr>
      <a:lvl7pPr marL="2742977" algn="l" defTabSz="457164" rtl="0" eaLnBrk="1" latinLnBrk="0" hangingPunct="1">
        <a:defRPr sz="1800" kern="1200">
          <a:solidFill>
            <a:schemeClr val="tx1"/>
          </a:solidFill>
          <a:latin typeface="+mn-lt"/>
          <a:ea typeface="+mn-ea"/>
          <a:cs typeface="+mn-cs"/>
        </a:defRPr>
      </a:lvl7pPr>
      <a:lvl8pPr marL="3200141" algn="l" defTabSz="457164" rtl="0" eaLnBrk="1" latinLnBrk="0" hangingPunct="1">
        <a:defRPr sz="1800" kern="1200">
          <a:solidFill>
            <a:schemeClr val="tx1"/>
          </a:solidFill>
          <a:latin typeface="+mn-lt"/>
          <a:ea typeface="+mn-ea"/>
          <a:cs typeface="+mn-cs"/>
        </a:defRPr>
      </a:lvl8pPr>
      <a:lvl9pPr marL="3657303" algn="l" defTabSz="4571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3"/>
          <p:cNvSpPr txBox="1">
            <a:spLocks noChangeArrowheads="1"/>
          </p:cNvSpPr>
          <p:nvPr/>
        </p:nvSpPr>
        <p:spPr bwMode="auto">
          <a:xfrm>
            <a:off x="316126" y="2210655"/>
            <a:ext cx="12457385" cy="951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000000"/>
                </a:solidFill>
                <a:latin typeface="Times New Roman" charset="0"/>
                <a:ea typeface="华文宋体" charset="0"/>
                <a:cs typeface="华文宋体" charset="0"/>
                <a:sym typeface="Times New Roman" charset="0"/>
              </a:defRPr>
            </a:lvl1pPr>
            <a:lvl2pPr marL="742950" indent="-285750" eaLnBrk="0" hangingPunct="0">
              <a:defRPr sz="3000">
                <a:solidFill>
                  <a:srgbClr val="000000"/>
                </a:solidFill>
                <a:latin typeface="Times New Roman" charset="0"/>
                <a:ea typeface="华文宋体" charset="0"/>
                <a:cs typeface="华文宋体" charset="0"/>
                <a:sym typeface="Times New Roman" charset="0"/>
              </a:defRPr>
            </a:lvl2pPr>
            <a:lvl3pPr marL="1143000" indent="-228600" eaLnBrk="0" hangingPunct="0">
              <a:defRPr sz="3000">
                <a:solidFill>
                  <a:srgbClr val="000000"/>
                </a:solidFill>
                <a:latin typeface="Times New Roman" charset="0"/>
                <a:ea typeface="华文宋体" charset="0"/>
                <a:cs typeface="华文宋体" charset="0"/>
                <a:sym typeface="Times New Roman" charset="0"/>
              </a:defRPr>
            </a:lvl3pPr>
            <a:lvl4pPr marL="1600200" indent="-228600" eaLnBrk="0" hangingPunct="0">
              <a:defRPr sz="3000">
                <a:solidFill>
                  <a:srgbClr val="000000"/>
                </a:solidFill>
                <a:latin typeface="Times New Roman" charset="0"/>
                <a:ea typeface="华文宋体" charset="0"/>
                <a:cs typeface="华文宋体" charset="0"/>
                <a:sym typeface="Times New Roman" charset="0"/>
              </a:defRPr>
            </a:lvl4pPr>
            <a:lvl5pPr marL="2057400" indent="-228600" eaLnBrk="0" hangingPunct="0">
              <a:defRPr sz="3000">
                <a:solidFill>
                  <a:srgbClr val="000000"/>
                </a:solidFill>
                <a:latin typeface="Times New Roman" charset="0"/>
                <a:ea typeface="华文宋体" charset="0"/>
                <a:cs typeface="华文宋体" charset="0"/>
                <a:sym typeface="Times New Roman" charset="0"/>
              </a:defRPr>
            </a:lvl5pPr>
            <a:lvl6pPr marL="2514600" indent="-228600" eaLnBrk="0" fontAlgn="base" hangingPunct="0">
              <a:lnSpc>
                <a:spcPct val="93000"/>
              </a:lnSpc>
              <a:spcBef>
                <a:spcPct val="0"/>
              </a:spcBef>
              <a:spcAft>
                <a:spcPct val="0"/>
              </a:spcAft>
              <a:defRPr sz="3000">
                <a:solidFill>
                  <a:srgbClr val="000000"/>
                </a:solidFill>
                <a:latin typeface="Times New Roman" charset="0"/>
                <a:ea typeface="华文宋体" charset="0"/>
                <a:cs typeface="华文宋体" charset="0"/>
                <a:sym typeface="Times New Roman" charset="0"/>
              </a:defRPr>
            </a:lvl6pPr>
            <a:lvl7pPr marL="2971800" indent="-228600" eaLnBrk="0" fontAlgn="base" hangingPunct="0">
              <a:lnSpc>
                <a:spcPct val="93000"/>
              </a:lnSpc>
              <a:spcBef>
                <a:spcPct val="0"/>
              </a:spcBef>
              <a:spcAft>
                <a:spcPct val="0"/>
              </a:spcAft>
              <a:defRPr sz="3000">
                <a:solidFill>
                  <a:srgbClr val="000000"/>
                </a:solidFill>
                <a:latin typeface="Times New Roman" charset="0"/>
                <a:ea typeface="华文宋体" charset="0"/>
                <a:cs typeface="华文宋体" charset="0"/>
                <a:sym typeface="Times New Roman" charset="0"/>
              </a:defRPr>
            </a:lvl7pPr>
            <a:lvl8pPr marL="3429000" indent="-228600" eaLnBrk="0" fontAlgn="base" hangingPunct="0">
              <a:lnSpc>
                <a:spcPct val="93000"/>
              </a:lnSpc>
              <a:spcBef>
                <a:spcPct val="0"/>
              </a:spcBef>
              <a:spcAft>
                <a:spcPct val="0"/>
              </a:spcAft>
              <a:defRPr sz="3000">
                <a:solidFill>
                  <a:srgbClr val="000000"/>
                </a:solidFill>
                <a:latin typeface="Times New Roman" charset="0"/>
                <a:ea typeface="华文宋体" charset="0"/>
                <a:cs typeface="华文宋体" charset="0"/>
                <a:sym typeface="Times New Roman" charset="0"/>
              </a:defRPr>
            </a:lvl8pPr>
            <a:lvl9pPr marL="3886200" indent="-228600" eaLnBrk="0" fontAlgn="base" hangingPunct="0">
              <a:lnSpc>
                <a:spcPct val="93000"/>
              </a:lnSpc>
              <a:spcBef>
                <a:spcPct val="0"/>
              </a:spcBef>
              <a:spcAft>
                <a:spcPct val="0"/>
              </a:spcAft>
              <a:defRPr sz="3000">
                <a:solidFill>
                  <a:srgbClr val="000000"/>
                </a:solidFill>
                <a:latin typeface="Times New Roman" charset="0"/>
                <a:ea typeface="华文宋体" charset="0"/>
                <a:cs typeface="华文宋体" charset="0"/>
                <a:sym typeface="Times New Roman" charset="0"/>
              </a:defRPr>
            </a:lvl9pPr>
          </a:lstStyle>
          <a:p>
            <a:pPr algn="ctr" eaLnBrk="1" hangingPunct="1"/>
            <a:r>
              <a:rPr lang="zh-CN" altLang="en-US" sz="6000" b="1" dirty="0" smtClean="0">
                <a:latin typeface="+mj-lt"/>
                <a:ea typeface="+mj-ea"/>
                <a:cs typeface="Arial Black"/>
              </a:rPr>
              <a:t>太阳与恒星</a:t>
            </a:r>
            <a:endParaRPr lang="en-US" sz="6000" b="1" dirty="0">
              <a:latin typeface="+mj-lt"/>
              <a:ea typeface="+mj-ea"/>
              <a:cs typeface="Arial Black"/>
            </a:endParaRPr>
          </a:p>
        </p:txBody>
      </p:sp>
      <p:grpSp>
        <p:nvGrpSpPr>
          <p:cNvPr id="3" name="组 2"/>
          <p:cNvGrpSpPr/>
          <p:nvPr/>
        </p:nvGrpSpPr>
        <p:grpSpPr>
          <a:xfrm>
            <a:off x="21680" y="8199395"/>
            <a:ext cx="12961440" cy="1573949"/>
            <a:chOff x="21680" y="8199396"/>
            <a:chExt cx="12961440" cy="1573948"/>
          </a:xfrm>
        </p:grpSpPr>
        <p:sp>
          <p:nvSpPr>
            <p:cNvPr id="3075" name="Rectangle 10"/>
            <p:cNvSpPr>
              <a:spLocks/>
            </p:cNvSpPr>
            <p:nvPr/>
          </p:nvSpPr>
          <p:spPr bwMode="auto">
            <a:xfrm>
              <a:off x="10226074" y="9537019"/>
              <a:ext cx="2750753" cy="153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lnSpc>
                  <a:spcPct val="100000"/>
                </a:lnSpc>
              </a:pPr>
              <a:r>
                <a:rPr lang="ja-JP" altLang="en-US" sz="999" dirty="0">
                  <a:solidFill>
                    <a:srgbClr val="FFFFFF"/>
                  </a:solidFill>
                  <a:latin typeface="Arial Black" charset="0"/>
                  <a:ea typeface="Heiti SC Medium" charset="0"/>
                  <a:cs typeface="Heiti SC Medium" charset="0"/>
                  <a:sym typeface="Arial Black" charset="0"/>
                </a:rPr>
                <a:t>银河下的郭守敬望远镜</a:t>
              </a:r>
              <a:r>
                <a:rPr lang="en-US" altLang="ja-JP" sz="999" dirty="0">
                  <a:solidFill>
                    <a:srgbClr val="FFFFFF"/>
                  </a:solidFill>
                  <a:latin typeface="Arial Black" charset="0"/>
                  <a:ea typeface="Heiti SC Medium" charset="0"/>
                  <a:cs typeface="Heiti SC Medium" charset="0"/>
                  <a:sym typeface="Arial Black" charset="0"/>
                </a:rPr>
                <a:t> (LAMOST) — </a:t>
              </a:r>
              <a:r>
                <a:rPr lang="ja-JP" altLang="en-US" sz="999" dirty="0">
                  <a:solidFill>
                    <a:srgbClr val="FFFFFF"/>
                  </a:solidFill>
                  <a:latin typeface="Arial Black" charset="0"/>
                  <a:ea typeface="Heiti SC Medium" charset="0"/>
                  <a:cs typeface="Heiti SC Medium" charset="0"/>
                  <a:sym typeface="Arial Black" charset="0"/>
                </a:rPr>
                <a:t>摄影苏晨</a:t>
              </a:r>
              <a:endParaRPr lang="en-US" sz="999" dirty="0">
                <a:solidFill>
                  <a:srgbClr val="FFFFFF"/>
                </a:solidFill>
                <a:latin typeface="Arial Black" charset="0"/>
                <a:ea typeface="Heiti SC Medium" charset="0"/>
                <a:cs typeface="Heiti SC Medium" charset="0"/>
                <a:sym typeface="Arial Black"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0" y="8199396"/>
              <a:ext cx="3604841" cy="1537200"/>
            </a:xfrm>
            <a:prstGeom prst="rect">
              <a:avLst/>
            </a:prstGeom>
          </p:spPr>
        </p:pic>
        <p:pic>
          <p:nvPicPr>
            <p:cNvPr id="36" name="Picture 10" descr="a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048" y="8207913"/>
              <a:ext cx="1639649" cy="1537170"/>
            </a:xfrm>
            <a:prstGeom prst="rect">
              <a:avLst/>
            </a:prstGeom>
          </p:spPr>
        </p:pic>
        <p:pic>
          <p:nvPicPr>
            <p:cNvPr id="2" name="图片 1" descr="屏幕快照 2018-03-18 下午2.43.34.png"/>
            <p:cNvPicPr>
              <a:picLocks/>
            </p:cNvPicPr>
            <p:nvPr/>
          </p:nvPicPr>
          <p:blipFill rotWithShape="1">
            <a:blip r:embed="rId5">
              <a:extLst>
                <a:ext uri="{28A0092B-C50C-407E-A947-70E740481C1C}">
                  <a14:useLocalDpi xmlns:a14="http://schemas.microsoft.com/office/drawing/2010/main" val="0"/>
                </a:ext>
              </a:extLst>
            </a:blip>
            <a:srcRect r="4807"/>
            <a:stretch/>
          </p:blipFill>
          <p:spPr>
            <a:xfrm>
              <a:off x="5207120" y="8236144"/>
              <a:ext cx="7776000" cy="1537200"/>
            </a:xfrm>
            <a:prstGeom prst="rect">
              <a:avLst/>
            </a:prstGeom>
          </p:spPr>
        </p:pic>
      </p:grpSp>
      <p:sp>
        <p:nvSpPr>
          <p:cNvPr id="5" name="文本框 4"/>
          <p:cNvSpPr txBox="1"/>
          <p:nvPr/>
        </p:nvSpPr>
        <p:spPr>
          <a:xfrm>
            <a:off x="1792290" y="4585589"/>
            <a:ext cx="9505056" cy="2668359"/>
          </a:xfrm>
          <a:prstGeom prst="rect">
            <a:avLst/>
          </a:prstGeom>
          <a:noFill/>
        </p:spPr>
        <p:txBody>
          <a:bodyPr wrap="square" rtlCol="0">
            <a:spAutoFit/>
          </a:bodyPr>
          <a:lstStyle/>
          <a:p>
            <a:pPr algn="ctr"/>
            <a:r>
              <a:rPr kumimoji="1" lang="zh-CN" altLang="en-US" sz="3600" b="1" dirty="0" smtClean="0"/>
              <a:t> </a:t>
            </a:r>
            <a:r>
              <a:rPr kumimoji="1" lang="en-US" altLang="zh-CN" sz="3600" b="1" dirty="0" smtClean="0"/>
              <a:t>Yang Huang (</a:t>
            </a:r>
            <a:r>
              <a:rPr kumimoji="1" lang="zh-CN" altLang="en-US" sz="3600" b="1" dirty="0" smtClean="0"/>
              <a:t>黄样</a:t>
            </a:r>
            <a:r>
              <a:rPr kumimoji="1" lang="en-US" altLang="zh-CN" sz="3600" b="1" dirty="0" smtClean="0"/>
              <a:t>)</a:t>
            </a:r>
          </a:p>
          <a:p>
            <a:pPr algn="ctr"/>
            <a:endParaRPr kumimoji="1" lang="en-US" altLang="zh-CN" sz="3600" b="1" dirty="0" smtClean="0"/>
          </a:p>
          <a:p>
            <a:pPr algn="ctr"/>
            <a:r>
              <a:rPr kumimoji="1" lang="zh-CN" altLang="en-US" sz="3600" b="1" dirty="0" smtClean="0"/>
              <a:t> </a:t>
            </a:r>
            <a:r>
              <a:rPr kumimoji="1" lang="en-US" altLang="zh-CN" sz="3600" b="1" dirty="0" smtClean="0"/>
              <a:t>SWIFAR, YNU</a:t>
            </a:r>
          </a:p>
          <a:p>
            <a:pPr algn="ctr"/>
            <a:r>
              <a:rPr kumimoji="1" lang="en-US" altLang="zh-CN" sz="3600" b="1" dirty="0" smtClean="0"/>
              <a:t>(</a:t>
            </a:r>
            <a:r>
              <a:rPr kumimoji="1" lang="zh-CN" altLang="en-US" sz="3600" b="1" dirty="0" smtClean="0"/>
              <a:t>云南大学中国西南天文研究所</a:t>
            </a:r>
            <a:r>
              <a:rPr kumimoji="1" lang="en-US" altLang="zh-CN" sz="3600" b="1" dirty="0" smtClean="0"/>
              <a:t>)</a:t>
            </a:r>
          </a:p>
          <a:p>
            <a:pPr algn="ctr"/>
            <a:r>
              <a:rPr kumimoji="1" lang="en-US" altLang="zh-CN" sz="3600" b="1" dirty="0"/>
              <a:t>https://yanghuang0.wixsite.com/</a:t>
            </a:r>
            <a:r>
              <a:rPr kumimoji="1" lang="en-US" altLang="zh-CN" sz="3600" b="1" dirty="0" err="1"/>
              <a:t>yangh</a:t>
            </a:r>
            <a:endParaRPr kumimoji="1" lang="en-US" altLang="zh-CN" sz="3600" b="1" dirty="0" smtClean="0"/>
          </a:p>
        </p:txBody>
      </p:sp>
    </p:spTree>
    <p:extLst>
      <p:ext uri="{BB962C8B-B14F-4D97-AF65-F5344CB8AC3E}">
        <p14:creationId xmlns:p14="http://schemas.microsoft.com/office/powerpoint/2010/main" val="13140442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1760" y="1780456"/>
            <a:ext cx="11953328" cy="2954655"/>
          </a:xfrm>
          <a:prstGeom prst="rect">
            <a:avLst/>
          </a:prstGeom>
          <a:noFill/>
        </p:spPr>
        <p:txBody>
          <a:bodyPr wrap="square" rtlCol="0">
            <a:spAutoFit/>
          </a:bodyPr>
          <a:lstStyle/>
          <a:p>
            <a:r>
              <a:rPr kumimoji="1" lang="zh-CN" altLang="en-US" sz="4000" dirty="0">
                <a:latin typeface="KaiTi" charset="-122"/>
                <a:ea typeface="KaiTi" charset="-122"/>
                <a:cs typeface="KaiTi" charset="-122"/>
              </a:rPr>
              <a:t>“</a:t>
            </a:r>
            <a:r>
              <a:rPr kumimoji="1" lang="zh-CN" altLang="en-US" sz="4000" dirty="0" smtClean="0">
                <a:latin typeface="KaiTi" charset="-122"/>
                <a:ea typeface="KaiTi" charset="-122"/>
                <a:cs typeface="KaiTi" charset="-122"/>
              </a:rPr>
              <a:t>有</a:t>
            </a:r>
            <a:r>
              <a:rPr kumimoji="1" lang="zh-CN" altLang="en-US" sz="4000" dirty="0">
                <a:latin typeface="KaiTi" charset="-122"/>
                <a:ea typeface="KaiTi" charset="-122"/>
                <a:cs typeface="KaiTi" charset="-122"/>
              </a:rPr>
              <a:t>两种</a:t>
            </a:r>
            <a:r>
              <a:rPr kumimoji="1" lang="zh-CN" altLang="en-US" sz="4000" dirty="0" smtClean="0">
                <a:latin typeface="KaiTi" charset="-122"/>
                <a:ea typeface="KaiTi" charset="-122"/>
                <a:cs typeface="KaiTi" charset="-122"/>
              </a:rPr>
              <a:t>东西</a:t>
            </a:r>
            <a:r>
              <a:rPr kumimoji="1" lang="zh-CN" altLang="en-US" sz="4000" dirty="0">
                <a:latin typeface="KaiTi" charset="-122"/>
                <a:ea typeface="KaiTi" charset="-122"/>
                <a:cs typeface="KaiTi" charset="-122"/>
              </a:rPr>
              <a:t>，</a:t>
            </a:r>
            <a:r>
              <a:rPr kumimoji="1" lang="zh-CN" altLang="en-US" sz="4000" dirty="0" smtClean="0">
                <a:latin typeface="KaiTi" charset="-122"/>
                <a:ea typeface="KaiTi" charset="-122"/>
                <a:cs typeface="KaiTi" charset="-122"/>
              </a:rPr>
              <a:t>我</a:t>
            </a:r>
            <a:r>
              <a:rPr kumimoji="1" lang="zh-CN" altLang="en-US" sz="4000" dirty="0">
                <a:latin typeface="KaiTi" charset="-122"/>
                <a:ea typeface="KaiTi" charset="-122"/>
                <a:cs typeface="KaiTi" charset="-122"/>
              </a:rPr>
              <a:t>对它们的思考越是深沉和</a:t>
            </a:r>
            <a:r>
              <a:rPr kumimoji="1" lang="zh-CN" altLang="en-US" sz="4000" dirty="0" smtClean="0">
                <a:latin typeface="KaiTi" charset="-122"/>
                <a:ea typeface="KaiTi" charset="-122"/>
                <a:cs typeface="KaiTi" charset="-122"/>
              </a:rPr>
              <a:t>持久，它们</a:t>
            </a:r>
            <a:r>
              <a:rPr kumimoji="1" lang="zh-CN" altLang="en-US" sz="4000" dirty="0">
                <a:latin typeface="KaiTi" charset="-122"/>
                <a:ea typeface="KaiTi" charset="-122"/>
                <a:cs typeface="KaiTi" charset="-122"/>
              </a:rPr>
              <a:t>在我心灵中唤起的惊奇和敬畏就会</a:t>
            </a:r>
            <a:r>
              <a:rPr kumimoji="1" lang="zh-CN" altLang="en-US" sz="4000" dirty="0" smtClean="0">
                <a:latin typeface="KaiTi" charset="-122"/>
                <a:ea typeface="KaiTi" charset="-122"/>
                <a:cs typeface="KaiTi" charset="-122"/>
              </a:rPr>
              <a:t>日新月异，不断增长，这</a:t>
            </a:r>
            <a:r>
              <a:rPr kumimoji="1" lang="zh-CN" altLang="en-US" sz="4000" dirty="0">
                <a:latin typeface="KaiTi" charset="-122"/>
                <a:ea typeface="KaiTi" charset="-122"/>
                <a:cs typeface="KaiTi" charset="-122"/>
              </a:rPr>
              <a:t>就是我头上的星空和心中的道德</a:t>
            </a:r>
            <a:r>
              <a:rPr kumimoji="1" lang="zh-CN" altLang="en-US" sz="4000" dirty="0" smtClean="0">
                <a:latin typeface="KaiTi" charset="-122"/>
                <a:ea typeface="KaiTi" charset="-122"/>
                <a:cs typeface="KaiTi" charset="-122"/>
              </a:rPr>
              <a:t>定律。”</a:t>
            </a:r>
            <a:endParaRPr kumimoji="1" lang="en-US" altLang="zh-CN" sz="4000" dirty="0" smtClean="0">
              <a:latin typeface="KaiTi" charset="-122"/>
              <a:ea typeface="KaiTi" charset="-122"/>
              <a:cs typeface="KaiTi" charset="-122"/>
            </a:endParaRPr>
          </a:p>
          <a:p>
            <a:endParaRPr kumimoji="1" lang="en-US" altLang="zh-CN" sz="4000" dirty="0" smtClean="0">
              <a:latin typeface="KaiTi" charset="-122"/>
              <a:ea typeface="KaiTi" charset="-122"/>
              <a:cs typeface="KaiTi" charset="-122"/>
            </a:endParaRPr>
          </a:p>
          <a:p>
            <a:pPr algn="r"/>
            <a:r>
              <a:rPr kumimoji="1" lang="zh-CN" altLang="en-US" sz="4000" dirty="0" smtClean="0">
                <a:latin typeface="KaiTi" charset="-122"/>
                <a:ea typeface="KaiTi" charset="-122"/>
                <a:cs typeface="KaiTi" charset="-122"/>
              </a:rPr>
              <a:t>康德 </a:t>
            </a:r>
            <a:r>
              <a:rPr kumimoji="1" lang="en-US" altLang="zh-CN" sz="4000" dirty="0" smtClean="0">
                <a:latin typeface="KaiTi" charset="-122"/>
                <a:ea typeface="KaiTi" charset="-122"/>
                <a:cs typeface="KaiTi" charset="-122"/>
              </a:rPr>
              <a:t>《</a:t>
            </a:r>
            <a:r>
              <a:rPr kumimoji="1" lang="zh-CN" altLang="en-US" sz="4000" dirty="0">
                <a:latin typeface="KaiTi" charset="-122"/>
                <a:ea typeface="KaiTi" charset="-122"/>
                <a:cs typeface="KaiTi" charset="-122"/>
              </a:rPr>
              <a:t>实践理性批判</a:t>
            </a:r>
            <a:r>
              <a:rPr kumimoji="1" lang="en-US" altLang="zh-CN" sz="4000" dirty="0" smtClean="0">
                <a:latin typeface="KaiTi" charset="-122"/>
                <a:ea typeface="KaiTi" charset="-122"/>
                <a:cs typeface="KaiTi" charset="-122"/>
              </a:rPr>
              <a:t>》</a:t>
            </a:r>
          </a:p>
        </p:txBody>
      </p:sp>
    </p:spTree>
    <p:extLst>
      <p:ext uri="{BB962C8B-B14F-4D97-AF65-F5344CB8AC3E}">
        <p14:creationId xmlns:p14="http://schemas.microsoft.com/office/powerpoint/2010/main" val="12416896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1760" y="1780456"/>
            <a:ext cx="11953328" cy="4672048"/>
          </a:xfrm>
          <a:prstGeom prst="rect">
            <a:avLst/>
          </a:prstGeom>
          <a:noFill/>
        </p:spPr>
        <p:txBody>
          <a:bodyPr wrap="square" rtlCol="0">
            <a:spAutoFit/>
          </a:bodyPr>
          <a:lstStyle/>
          <a:p>
            <a:r>
              <a:rPr kumimoji="1" lang="zh-CN" altLang="en-US" sz="4000" dirty="0">
                <a:latin typeface="KaiTi" charset="-122"/>
                <a:ea typeface="KaiTi" charset="-122"/>
                <a:cs typeface="KaiTi" charset="-122"/>
              </a:rPr>
              <a:t>“</a:t>
            </a:r>
            <a:r>
              <a:rPr kumimoji="1" lang="zh-CN" altLang="en-US" sz="4000" dirty="0" smtClean="0">
                <a:latin typeface="KaiTi" charset="-122"/>
                <a:ea typeface="KaiTi" charset="-122"/>
                <a:cs typeface="KaiTi" charset="-122"/>
              </a:rPr>
              <a:t>有</a:t>
            </a:r>
            <a:r>
              <a:rPr kumimoji="1" lang="zh-CN" altLang="en-US" sz="4000" dirty="0">
                <a:latin typeface="KaiTi" charset="-122"/>
                <a:ea typeface="KaiTi" charset="-122"/>
                <a:cs typeface="KaiTi" charset="-122"/>
              </a:rPr>
              <a:t>两种</a:t>
            </a:r>
            <a:r>
              <a:rPr kumimoji="1" lang="zh-CN" altLang="en-US" sz="4000" dirty="0" smtClean="0">
                <a:latin typeface="KaiTi" charset="-122"/>
                <a:ea typeface="KaiTi" charset="-122"/>
                <a:cs typeface="KaiTi" charset="-122"/>
              </a:rPr>
              <a:t>东西</a:t>
            </a:r>
            <a:r>
              <a:rPr kumimoji="1" lang="zh-CN" altLang="en-US" sz="4000" dirty="0">
                <a:latin typeface="KaiTi" charset="-122"/>
                <a:ea typeface="KaiTi" charset="-122"/>
                <a:cs typeface="KaiTi" charset="-122"/>
              </a:rPr>
              <a:t>，</a:t>
            </a:r>
            <a:r>
              <a:rPr kumimoji="1" lang="zh-CN" altLang="en-US" sz="4000" dirty="0" smtClean="0">
                <a:latin typeface="KaiTi" charset="-122"/>
                <a:ea typeface="KaiTi" charset="-122"/>
                <a:cs typeface="KaiTi" charset="-122"/>
              </a:rPr>
              <a:t>我</a:t>
            </a:r>
            <a:r>
              <a:rPr kumimoji="1" lang="zh-CN" altLang="en-US" sz="4000" dirty="0">
                <a:latin typeface="KaiTi" charset="-122"/>
                <a:ea typeface="KaiTi" charset="-122"/>
                <a:cs typeface="KaiTi" charset="-122"/>
              </a:rPr>
              <a:t>对它们的思考越是深沉和</a:t>
            </a:r>
            <a:r>
              <a:rPr kumimoji="1" lang="zh-CN" altLang="en-US" sz="4000" dirty="0" smtClean="0">
                <a:latin typeface="KaiTi" charset="-122"/>
                <a:ea typeface="KaiTi" charset="-122"/>
                <a:cs typeface="KaiTi" charset="-122"/>
              </a:rPr>
              <a:t>持久，它们</a:t>
            </a:r>
            <a:r>
              <a:rPr kumimoji="1" lang="zh-CN" altLang="en-US" sz="4000" dirty="0">
                <a:latin typeface="KaiTi" charset="-122"/>
                <a:ea typeface="KaiTi" charset="-122"/>
                <a:cs typeface="KaiTi" charset="-122"/>
              </a:rPr>
              <a:t>在我心灵中唤起的惊奇和敬畏就会</a:t>
            </a:r>
            <a:r>
              <a:rPr kumimoji="1" lang="zh-CN" altLang="en-US" sz="4000" dirty="0" smtClean="0">
                <a:latin typeface="KaiTi" charset="-122"/>
                <a:ea typeface="KaiTi" charset="-122"/>
                <a:cs typeface="KaiTi" charset="-122"/>
              </a:rPr>
              <a:t>日新月异，不断增长，这</a:t>
            </a:r>
            <a:r>
              <a:rPr kumimoji="1" lang="zh-CN" altLang="en-US" sz="4000" dirty="0">
                <a:latin typeface="KaiTi" charset="-122"/>
                <a:ea typeface="KaiTi" charset="-122"/>
                <a:cs typeface="KaiTi" charset="-122"/>
              </a:rPr>
              <a:t>就是我头上的星空和心中的道德</a:t>
            </a:r>
            <a:r>
              <a:rPr kumimoji="1" lang="zh-CN" altLang="en-US" sz="4000" dirty="0" smtClean="0">
                <a:latin typeface="KaiTi" charset="-122"/>
                <a:ea typeface="KaiTi" charset="-122"/>
                <a:cs typeface="KaiTi" charset="-122"/>
              </a:rPr>
              <a:t>定律。”</a:t>
            </a:r>
            <a:endParaRPr kumimoji="1" lang="en-US" altLang="zh-CN" sz="4000" dirty="0" smtClean="0">
              <a:latin typeface="KaiTi" charset="-122"/>
              <a:ea typeface="KaiTi" charset="-122"/>
              <a:cs typeface="KaiTi" charset="-122"/>
            </a:endParaRPr>
          </a:p>
          <a:p>
            <a:endParaRPr kumimoji="1" lang="en-US" altLang="zh-CN" sz="4000" dirty="0" smtClean="0">
              <a:latin typeface="KaiTi" charset="-122"/>
              <a:ea typeface="KaiTi" charset="-122"/>
              <a:cs typeface="KaiTi" charset="-122"/>
            </a:endParaRPr>
          </a:p>
          <a:p>
            <a:pPr algn="r"/>
            <a:r>
              <a:rPr kumimoji="1" lang="zh-CN" altLang="en-US" sz="4000" dirty="0" smtClean="0">
                <a:latin typeface="KaiTi" charset="-122"/>
                <a:ea typeface="KaiTi" charset="-122"/>
                <a:cs typeface="KaiTi" charset="-122"/>
              </a:rPr>
              <a:t>康德 </a:t>
            </a:r>
            <a:r>
              <a:rPr kumimoji="1" lang="en-US" altLang="zh-CN" sz="4000" dirty="0" smtClean="0">
                <a:latin typeface="KaiTi" charset="-122"/>
                <a:ea typeface="KaiTi" charset="-122"/>
                <a:cs typeface="KaiTi" charset="-122"/>
              </a:rPr>
              <a:t>《</a:t>
            </a:r>
            <a:r>
              <a:rPr kumimoji="1" lang="zh-CN" altLang="en-US" sz="4000" dirty="0">
                <a:latin typeface="KaiTi" charset="-122"/>
                <a:ea typeface="KaiTi" charset="-122"/>
                <a:cs typeface="KaiTi" charset="-122"/>
              </a:rPr>
              <a:t>实践理性批判</a:t>
            </a:r>
            <a:r>
              <a:rPr kumimoji="1" lang="en-US" altLang="zh-CN" sz="4000" dirty="0" smtClean="0">
                <a:latin typeface="KaiTi" charset="-122"/>
                <a:ea typeface="KaiTi" charset="-122"/>
                <a:cs typeface="KaiTi" charset="-122"/>
              </a:rPr>
              <a:t>》</a:t>
            </a:r>
          </a:p>
          <a:p>
            <a:pPr algn="r"/>
            <a:endParaRPr kumimoji="1" lang="en-US" altLang="zh-CN" sz="4000" dirty="0" smtClean="0">
              <a:latin typeface="KaiTi" charset="-122"/>
              <a:ea typeface="KaiTi" charset="-122"/>
              <a:cs typeface="KaiTi" charset="-122"/>
            </a:endParaRPr>
          </a:p>
          <a:p>
            <a:pPr algn="ctr"/>
            <a:endParaRPr kumimoji="1" lang="en-US" altLang="zh-CN" sz="4000" dirty="0">
              <a:latin typeface="KaiTi" charset="-122"/>
              <a:ea typeface="KaiTi" charset="-122"/>
              <a:cs typeface="KaiTi" charset="-122"/>
            </a:endParaRPr>
          </a:p>
          <a:p>
            <a:pPr algn="ctr"/>
            <a:r>
              <a:rPr kumimoji="1" lang="zh-CN" altLang="en-US" sz="4000" dirty="0" smtClean="0">
                <a:latin typeface="KaiTi" charset="-122"/>
                <a:ea typeface="KaiTi" charset="-122"/>
                <a:cs typeface="KaiTi" charset="-122"/>
              </a:rPr>
              <a:t>探索宇宙本质，唤醒人类良知。</a:t>
            </a:r>
            <a:endParaRPr kumimoji="1" lang="en-US" altLang="zh-CN" sz="4000" dirty="0" smtClean="0">
              <a:latin typeface="KaiTi" charset="-122"/>
              <a:ea typeface="KaiTi" charset="-122"/>
              <a:cs typeface="KaiTi" charset="-122"/>
            </a:endParaRPr>
          </a:p>
        </p:txBody>
      </p:sp>
    </p:spTree>
    <p:extLst>
      <p:ext uri="{BB962C8B-B14F-4D97-AF65-F5344CB8AC3E}">
        <p14:creationId xmlns:p14="http://schemas.microsoft.com/office/powerpoint/2010/main" val="17826483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2233"/>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sz="5400" b="1" dirty="0" smtClean="0">
                <a:solidFill>
                  <a:srgbClr val="DD2067"/>
                </a:solidFill>
                <a:latin typeface="Arial Black"/>
                <a:ea typeface="Heiti SC Light"/>
                <a:cs typeface="Arial Black"/>
              </a:rPr>
              <a:t>Outline (</a:t>
            </a:r>
            <a:r>
              <a:rPr lang="zh-CN" altLang="en-US" sz="5400" b="1" dirty="0" smtClean="0">
                <a:solidFill>
                  <a:srgbClr val="DD2067"/>
                </a:solidFill>
                <a:latin typeface="Arial Black"/>
                <a:ea typeface="Heiti SC Light"/>
                <a:cs typeface="Arial Black"/>
              </a:rPr>
              <a:t>课程设计</a:t>
            </a:r>
            <a:r>
              <a:rPr lang="en-US" sz="5400" b="1" dirty="0" smtClean="0">
                <a:solidFill>
                  <a:srgbClr val="DD2067"/>
                </a:solidFill>
                <a:latin typeface="Arial Black"/>
                <a:ea typeface="Heiti SC Light"/>
                <a:cs typeface="Arial Black"/>
              </a:rPr>
              <a:t>)</a:t>
            </a:r>
            <a:endParaRPr lang="en-US" sz="5400" b="1" dirty="0">
              <a:solidFill>
                <a:srgbClr val="DD2067"/>
              </a:solidFill>
              <a:latin typeface="Arial Black"/>
              <a:ea typeface="Heiti SC Light"/>
              <a:cs typeface="Arial Black"/>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00" y="1132384"/>
            <a:ext cx="6667500" cy="7975600"/>
          </a:xfrm>
          <a:prstGeom prst="rect">
            <a:avLst/>
          </a:prstGeom>
        </p:spPr>
      </p:pic>
    </p:spTree>
    <p:extLst>
      <p:ext uri="{BB962C8B-B14F-4D97-AF65-F5344CB8AC3E}">
        <p14:creationId xmlns:p14="http://schemas.microsoft.com/office/powerpoint/2010/main" val="7013593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2" name="文本框 1"/>
          <p:cNvSpPr txBox="1"/>
          <p:nvPr/>
        </p:nvSpPr>
        <p:spPr>
          <a:xfrm>
            <a:off x="1749872" y="2259650"/>
            <a:ext cx="8208912" cy="5281446"/>
          </a:xfrm>
          <a:prstGeom prst="rect">
            <a:avLst/>
          </a:prstGeom>
          <a:noFill/>
        </p:spPr>
        <p:txBody>
          <a:bodyPr wrap="square" rtlCol="0">
            <a:spAutoFit/>
          </a:bodyPr>
          <a:lstStyle/>
          <a:p>
            <a:pPr>
              <a:lnSpc>
                <a:spcPct val="150000"/>
              </a:lnSpc>
            </a:pPr>
            <a:r>
              <a:rPr kumimoji="1" lang="zh-CN" altLang="en-US" sz="4000" b="1" dirty="0" smtClean="0">
                <a:latin typeface="KaiTi" charset="-122"/>
                <a:ea typeface="KaiTi" charset="-122"/>
                <a:cs typeface="KaiTi" charset="-122"/>
              </a:rPr>
              <a:t>第一次课：</a:t>
            </a:r>
            <a:endParaRPr kumimoji="1" lang="en-US" altLang="zh-CN" sz="4000" b="1" dirty="0" smtClean="0">
              <a:latin typeface="KaiTi" charset="-122"/>
              <a:ea typeface="KaiTi" charset="-122"/>
              <a:cs typeface="KaiTi" charset="-122"/>
            </a:endParaRPr>
          </a:p>
          <a:p>
            <a:pPr marL="1028608" lvl="1" indent="-571500">
              <a:lnSpc>
                <a:spcPct val="150000"/>
              </a:lnSpc>
              <a:buFont typeface="Arial" charset="0"/>
              <a:buChar char="•"/>
            </a:pPr>
            <a:r>
              <a:rPr kumimoji="1" lang="zh-CN" altLang="en-US" sz="4000" dirty="0" smtClean="0">
                <a:latin typeface="KaiTi" charset="-122"/>
                <a:ea typeface="KaiTi" charset="-122"/>
                <a:cs typeface="KaiTi" charset="-122"/>
              </a:rPr>
              <a:t>太阳的物理性质</a:t>
            </a:r>
            <a:endParaRPr kumimoji="1" lang="en-US" altLang="zh-CN" sz="4000" dirty="0" smtClean="0">
              <a:latin typeface="KaiTi" charset="-122"/>
              <a:ea typeface="KaiTi" charset="-122"/>
              <a:cs typeface="KaiTi" charset="-122"/>
            </a:endParaRPr>
          </a:p>
          <a:p>
            <a:pPr marL="1028608" lvl="1" indent="-571500">
              <a:lnSpc>
                <a:spcPct val="150000"/>
              </a:lnSpc>
              <a:buFont typeface="Arial" charset="0"/>
              <a:buChar char="•"/>
            </a:pPr>
            <a:r>
              <a:rPr kumimoji="1" lang="zh-CN" altLang="en-US" sz="4000" dirty="0">
                <a:latin typeface="KaiTi" charset="-122"/>
                <a:ea typeface="KaiTi" charset="-122"/>
                <a:cs typeface="KaiTi" charset="-122"/>
              </a:rPr>
              <a:t>太阳的能源</a:t>
            </a:r>
            <a:r>
              <a:rPr kumimoji="1" lang="zh-CN" altLang="en-US" sz="4000" dirty="0" smtClean="0">
                <a:latin typeface="KaiTi" charset="-122"/>
                <a:ea typeface="KaiTi" charset="-122"/>
                <a:cs typeface="KaiTi" charset="-122"/>
              </a:rPr>
              <a:t>机制</a:t>
            </a:r>
            <a:endParaRPr kumimoji="1" lang="en-US" altLang="zh-CN" sz="4000" dirty="0" smtClean="0">
              <a:latin typeface="KaiTi" charset="-122"/>
              <a:ea typeface="KaiTi" charset="-122"/>
              <a:cs typeface="KaiTi" charset="-122"/>
            </a:endParaRPr>
          </a:p>
          <a:p>
            <a:pPr marL="1028608" lvl="1" indent="-571500">
              <a:lnSpc>
                <a:spcPct val="150000"/>
              </a:lnSpc>
              <a:buFont typeface="Arial" charset="0"/>
              <a:buChar char="•"/>
            </a:pPr>
            <a:r>
              <a:rPr kumimoji="1" lang="zh-CN" altLang="en-US" sz="4000" dirty="0" smtClean="0">
                <a:latin typeface="KaiTi" charset="-122"/>
                <a:ea typeface="KaiTi" charset="-122"/>
                <a:cs typeface="KaiTi" charset="-122"/>
              </a:rPr>
              <a:t>太阳的内部</a:t>
            </a:r>
            <a:endParaRPr kumimoji="1" lang="en-US" altLang="zh-CN" sz="4000" dirty="0" smtClean="0">
              <a:latin typeface="KaiTi" charset="-122"/>
              <a:ea typeface="KaiTi" charset="-122"/>
              <a:cs typeface="KaiTi" charset="-122"/>
            </a:endParaRPr>
          </a:p>
          <a:p>
            <a:pPr marL="1028608" lvl="1" indent="-571500">
              <a:lnSpc>
                <a:spcPct val="150000"/>
              </a:lnSpc>
              <a:buFont typeface="Arial" charset="0"/>
              <a:buChar char="•"/>
            </a:pPr>
            <a:r>
              <a:rPr kumimoji="1" lang="zh-CN" altLang="en-US" sz="4000" dirty="0" smtClean="0">
                <a:latin typeface="KaiTi" charset="-122"/>
                <a:ea typeface="KaiTi" charset="-122"/>
                <a:cs typeface="KaiTi" charset="-122"/>
              </a:rPr>
              <a:t>太阳的观测</a:t>
            </a:r>
            <a:endParaRPr kumimoji="1" lang="en-US" altLang="zh-CN" sz="4000" dirty="0" smtClean="0">
              <a:latin typeface="KaiTi" charset="-122"/>
              <a:ea typeface="KaiTi" charset="-122"/>
              <a:cs typeface="KaiTi" charset="-122"/>
            </a:endParaRPr>
          </a:p>
          <a:p>
            <a:endParaRPr kumimoji="1" lang="zh-CN" altLang="en-US" sz="4000" dirty="0">
              <a:latin typeface="KaiTi" charset="-122"/>
              <a:ea typeface="KaiTi" charset="-122"/>
              <a:cs typeface="KaiTi" charset="-122"/>
            </a:endParaRPr>
          </a:p>
        </p:txBody>
      </p:sp>
    </p:spTree>
    <p:extLst>
      <p:ext uri="{BB962C8B-B14F-4D97-AF65-F5344CB8AC3E}">
        <p14:creationId xmlns:p14="http://schemas.microsoft.com/office/powerpoint/2010/main" val="19123636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0" y="2572544"/>
            <a:ext cx="5554464" cy="4165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5" name="直线连接符 4"/>
          <p:cNvCxnSpPr/>
          <p:nvPr/>
        </p:nvCxnSpPr>
        <p:spPr bwMode="auto">
          <a:xfrm flipH="1">
            <a:off x="7875320" y="4857267"/>
            <a:ext cx="1288536" cy="2511324"/>
          </a:xfrm>
          <a:prstGeom prst="lin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直线连接符 5"/>
          <p:cNvCxnSpPr/>
          <p:nvPr/>
        </p:nvCxnSpPr>
        <p:spPr bwMode="auto">
          <a:xfrm>
            <a:off x="9163855" y="4832772"/>
            <a:ext cx="1048145" cy="2535819"/>
          </a:xfrm>
          <a:prstGeom prst="line">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460" y="7016330"/>
            <a:ext cx="3240360" cy="18209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文本框 2"/>
          <p:cNvSpPr txBox="1"/>
          <p:nvPr/>
        </p:nvSpPr>
        <p:spPr>
          <a:xfrm>
            <a:off x="989896" y="4084712"/>
            <a:ext cx="5040560" cy="2267159"/>
          </a:xfrm>
          <a:prstGeom prst="rect">
            <a:avLst/>
          </a:prstGeom>
          <a:noFill/>
        </p:spPr>
        <p:txBody>
          <a:bodyPr wrap="square" rtlCol="0">
            <a:spAutoFit/>
          </a:bodyPr>
          <a:lstStyle/>
          <a:p>
            <a:r>
              <a:rPr kumimoji="1" lang="zh-CN" altLang="en-US" sz="3200" b="1" dirty="0" smtClean="0">
                <a:latin typeface="KaiTi" charset="-122"/>
                <a:ea typeface="KaiTi" charset="-122"/>
                <a:cs typeface="KaiTi" charset="-122"/>
              </a:rPr>
              <a:t>认识太阳在宇宙中的位置：</a:t>
            </a:r>
            <a:endParaRPr kumimoji="1" lang="en-US" altLang="zh-CN" sz="3200" b="1" dirty="0" smtClean="0">
              <a:latin typeface="KaiTi" charset="-122"/>
              <a:ea typeface="KaiTi" charset="-122"/>
              <a:cs typeface="KaiTi" charset="-122"/>
            </a:endParaRPr>
          </a:p>
          <a:p>
            <a:endParaRPr kumimoji="1" lang="en-US" altLang="zh-CN" dirty="0">
              <a:latin typeface="KaiTi" charset="-122"/>
              <a:ea typeface="KaiTi" charset="-122"/>
              <a:cs typeface="KaiTi" charset="-122"/>
            </a:endParaRPr>
          </a:p>
          <a:p>
            <a:r>
              <a:rPr kumimoji="1" lang="zh-CN" altLang="en-US" dirty="0" smtClean="0">
                <a:solidFill>
                  <a:srgbClr val="FF0000"/>
                </a:solidFill>
                <a:latin typeface="KaiTi" charset="-122"/>
                <a:ea typeface="KaiTi" charset="-122"/>
                <a:cs typeface="KaiTi" charset="-122"/>
              </a:rPr>
              <a:t>太阳是银河系外盘（</a:t>
            </a:r>
            <a:r>
              <a:rPr kumimoji="1" lang="en-US" altLang="zh-CN" dirty="0" smtClean="0">
                <a:solidFill>
                  <a:srgbClr val="FF0000"/>
                </a:solidFill>
                <a:ea typeface="Times New Roman" charset="0"/>
                <a:cs typeface="Times New Roman" charset="0"/>
              </a:rPr>
              <a:t>R ~ 8.2 </a:t>
            </a:r>
            <a:r>
              <a:rPr kumimoji="1" lang="en-US" altLang="zh-CN" dirty="0" err="1" smtClean="0">
                <a:solidFill>
                  <a:srgbClr val="FF0000"/>
                </a:solidFill>
                <a:ea typeface="Times New Roman" charset="0"/>
                <a:cs typeface="Times New Roman" charset="0"/>
              </a:rPr>
              <a:t>kpc</a:t>
            </a:r>
            <a:r>
              <a:rPr kumimoji="1" lang="en-US" altLang="zh-CN" dirty="0" smtClean="0">
                <a:solidFill>
                  <a:srgbClr val="FF0000"/>
                </a:solidFill>
                <a:ea typeface="Times New Roman" charset="0"/>
                <a:cs typeface="Times New Roman" charset="0"/>
              </a:rPr>
              <a:t>; Z ~ 20 pc</a:t>
            </a:r>
            <a:r>
              <a:rPr kumimoji="1" lang="zh-CN" altLang="en-US" dirty="0" smtClean="0">
                <a:solidFill>
                  <a:srgbClr val="FF0000"/>
                </a:solidFill>
                <a:latin typeface="KaiTi" charset="-122"/>
                <a:ea typeface="KaiTi" charset="-122"/>
                <a:cs typeface="KaiTi" charset="-122"/>
              </a:rPr>
              <a:t>）中一颗正处于主序演化的普通矮星。</a:t>
            </a:r>
            <a:endParaRPr kumimoji="1" lang="zh-CN" altLang="en-US" dirty="0">
              <a:solidFill>
                <a:srgbClr val="FF0000"/>
              </a:solidFill>
              <a:latin typeface="KaiTi" charset="-122"/>
              <a:ea typeface="KaiTi" charset="-122"/>
              <a:cs typeface="KaiTi" charset="-122"/>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spTree>
    <p:extLst>
      <p:ext uri="{BB962C8B-B14F-4D97-AF65-F5344CB8AC3E}">
        <p14:creationId xmlns:p14="http://schemas.microsoft.com/office/powerpoint/2010/main" val="16731096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2" name="文本框 1"/>
          <p:cNvSpPr txBox="1"/>
          <p:nvPr/>
        </p:nvSpPr>
        <p:spPr>
          <a:xfrm>
            <a:off x="1389832" y="2923571"/>
            <a:ext cx="8928992" cy="5672194"/>
          </a:xfrm>
          <a:prstGeom prst="rect">
            <a:avLst/>
          </a:prstGeom>
          <a:noFill/>
        </p:spPr>
        <p:txBody>
          <a:bodyPr wrap="square" rtlCol="0">
            <a:spAutoFit/>
          </a:bodyPr>
          <a:lstStyle/>
          <a:p>
            <a:r>
              <a:rPr kumimoji="1" lang="zh-CN" altLang="en-US" b="1" dirty="0" smtClean="0">
                <a:latin typeface="KaiTi" charset="-122"/>
                <a:ea typeface="KaiTi" charset="-122"/>
                <a:cs typeface="KaiTi" charset="-122"/>
              </a:rPr>
              <a:t>我们通过一个计算游戏来简单理解下太阳的一些基本性质：</a:t>
            </a:r>
            <a:endParaRPr kumimoji="1" lang="en-US" altLang="zh-CN" b="1" dirty="0" smtClean="0">
              <a:latin typeface="KaiTi" charset="-122"/>
              <a:ea typeface="KaiTi" charset="-122"/>
              <a:cs typeface="KaiTi" charset="-122"/>
            </a:endParaRPr>
          </a:p>
          <a:p>
            <a:endParaRPr kumimoji="1" lang="en-US" altLang="zh-CN" dirty="0"/>
          </a:p>
          <a:p>
            <a:r>
              <a:rPr kumimoji="1" lang="zh-CN" altLang="en-US" dirty="0" smtClean="0">
                <a:latin typeface="KaiTi" charset="-122"/>
                <a:ea typeface="KaiTi" charset="-122"/>
                <a:cs typeface="KaiTi" charset="-122"/>
              </a:rPr>
              <a:t>已知：</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日地距离 </a:t>
            </a:r>
            <a:r>
              <a:rPr kumimoji="1" lang="en-US" altLang="zh-CN" dirty="0" smtClean="0">
                <a:latin typeface="KaiTi" charset="-122"/>
                <a:ea typeface="KaiTi" charset="-122"/>
                <a:cs typeface="KaiTi" charset="-122"/>
              </a:rPr>
              <a:t>(</a:t>
            </a:r>
            <a:r>
              <a:rPr kumimoji="1" lang="en-US" altLang="zh-CN" dirty="0" smtClean="0">
                <a:ea typeface="Times New Roman" charset="0"/>
                <a:cs typeface="Times New Roman" charset="0"/>
              </a:rPr>
              <a:t>1 AU</a:t>
            </a:r>
            <a:r>
              <a:rPr kumimoji="1" lang="en-US" altLang="zh-CN" dirty="0" smtClean="0">
                <a:latin typeface="KaiTi" charset="-122"/>
                <a:ea typeface="KaiTi" charset="-122"/>
                <a:cs typeface="KaiTi" charset="-122"/>
              </a:rPr>
              <a:t>)</a:t>
            </a:r>
            <a:r>
              <a:rPr kumimoji="1" lang="zh-CN" altLang="en-US" dirty="0" smtClean="0">
                <a:latin typeface="KaiTi" charset="-122"/>
                <a:ea typeface="KaiTi" charset="-122"/>
                <a:cs typeface="KaiTi" charset="-122"/>
              </a:rPr>
              <a:t>：</a:t>
            </a:r>
            <a:r>
              <a:rPr kumimoji="1" lang="en-US" altLang="zh-CN" dirty="0" smtClean="0">
                <a:ea typeface="Times New Roman" charset="0"/>
                <a:cs typeface="Times New Roman" charset="0"/>
              </a:rPr>
              <a:t>149,598,000 km</a:t>
            </a:r>
          </a:p>
          <a:p>
            <a:r>
              <a:rPr kumimoji="1" lang="zh-CN" altLang="en-US" dirty="0" smtClean="0">
                <a:latin typeface="KaiTi" charset="-122"/>
                <a:ea typeface="KaiTi" charset="-122"/>
                <a:cs typeface="KaiTi" charset="-122"/>
              </a:rPr>
              <a:t>太阳的角直径：</a:t>
            </a:r>
            <a:r>
              <a:rPr kumimoji="1" lang="en-US" altLang="zh-CN" dirty="0" smtClean="0">
                <a:ea typeface="Times New Roman" charset="0"/>
                <a:cs typeface="Times New Roman" charset="0"/>
              </a:rPr>
              <a:t>32</a:t>
            </a:r>
            <a:r>
              <a:rPr kumimoji="1" lang="zh-CN" altLang="en-US" dirty="0" smtClean="0">
                <a:latin typeface="KaiTi" charset="-122"/>
                <a:ea typeface="KaiTi" charset="-122"/>
                <a:cs typeface="KaiTi" charset="-122"/>
              </a:rPr>
              <a:t> 角分</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地球质量：</a:t>
            </a:r>
            <a:r>
              <a:rPr kumimoji="1" lang="en-US" altLang="zh-CN" dirty="0" smtClean="0">
                <a:ea typeface="Times New Roman" charset="0"/>
                <a:cs typeface="Times New Roman" charset="0"/>
              </a:rPr>
              <a:t>5.965*10^24 kg</a:t>
            </a:r>
          </a:p>
          <a:p>
            <a:r>
              <a:rPr kumimoji="1" lang="zh-CN" altLang="en-US" dirty="0" smtClean="0">
                <a:latin typeface="KaiTi" charset="-122"/>
                <a:ea typeface="KaiTi" charset="-122"/>
                <a:cs typeface="KaiTi" charset="-122"/>
              </a:rPr>
              <a:t>地球绕转太阳的速度：</a:t>
            </a:r>
            <a:r>
              <a:rPr kumimoji="1" lang="fi-FI" altLang="zh-CN" dirty="0" smtClean="0">
                <a:ea typeface="Times New Roman" charset="0"/>
                <a:cs typeface="Times New Roman" charset="0"/>
              </a:rPr>
              <a:t>29.79</a:t>
            </a:r>
            <a:r>
              <a:rPr kumimoji="1" lang="zh-CN" altLang="en-US" dirty="0" smtClean="0">
                <a:ea typeface="Times New Roman" charset="0"/>
                <a:cs typeface="Times New Roman" charset="0"/>
              </a:rPr>
              <a:t> </a:t>
            </a:r>
            <a:r>
              <a:rPr kumimoji="1" lang="en-US" altLang="zh-CN" dirty="0" smtClean="0">
                <a:ea typeface="Times New Roman" charset="0"/>
                <a:cs typeface="Times New Roman" charset="0"/>
              </a:rPr>
              <a:t>km/s</a:t>
            </a:r>
          </a:p>
          <a:p>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问：</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太阳光传到地球的时间：</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太阳的质量：</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太阳的半径：</a:t>
            </a:r>
            <a:endParaRPr kumimoji="1" lang="en-US" altLang="zh-CN" dirty="0" smtClean="0">
              <a:latin typeface="KaiTi" charset="-122"/>
              <a:ea typeface="KaiTi" charset="-122"/>
              <a:cs typeface="KaiTi" charset="-122"/>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spTree>
    <p:extLst>
      <p:ext uri="{BB962C8B-B14F-4D97-AF65-F5344CB8AC3E}">
        <p14:creationId xmlns:p14="http://schemas.microsoft.com/office/powerpoint/2010/main" val="11495407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1" y="3698038"/>
            <a:ext cx="6321775" cy="463514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976" y="3698039"/>
            <a:ext cx="6232128" cy="4635145"/>
          </a:xfrm>
          <a:prstGeom prst="rect">
            <a:avLst/>
          </a:prstGeom>
        </p:spPr>
      </p:pic>
      <p:sp>
        <p:nvSpPr>
          <p:cNvPr id="10" name="文本框 9"/>
          <p:cNvSpPr txBox="1"/>
          <p:nvPr/>
        </p:nvSpPr>
        <p:spPr>
          <a:xfrm>
            <a:off x="1389832" y="2923571"/>
            <a:ext cx="8928992" cy="521553"/>
          </a:xfrm>
          <a:prstGeom prst="rect">
            <a:avLst/>
          </a:prstGeom>
          <a:noFill/>
        </p:spPr>
        <p:txBody>
          <a:bodyPr wrap="square" rtlCol="0">
            <a:spAutoFit/>
          </a:bodyPr>
          <a:lstStyle/>
          <a:p>
            <a:r>
              <a:rPr kumimoji="1" lang="zh-CN" altLang="en-US" b="1" dirty="0" smtClean="0">
                <a:latin typeface="KaiTi" charset="-122"/>
                <a:ea typeface="KaiTi" charset="-122"/>
                <a:cs typeface="KaiTi" charset="-122"/>
              </a:rPr>
              <a:t>太阳的有效温度：</a:t>
            </a:r>
            <a:r>
              <a:rPr kumimoji="1" lang="en-US" altLang="zh-CN" b="1" dirty="0" smtClean="0">
                <a:ea typeface="Times New Roman" charset="0"/>
                <a:cs typeface="Times New Roman" charset="0"/>
              </a:rPr>
              <a:t>5777</a:t>
            </a:r>
            <a:r>
              <a:rPr kumimoji="1" lang="zh-CN" altLang="en-US" b="1" dirty="0" smtClean="0">
                <a:ea typeface="Times New Roman" charset="0"/>
                <a:cs typeface="Times New Roman" charset="0"/>
              </a:rPr>
              <a:t> </a:t>
            </a:r>
            <a:r>
              <a:rPr kumimoji="1" lang="en-US" altLang="zh-CN" b="1" dirty="0" smtClean="0">
                <a:ea typeface="Times New Roman" charset="0"/>
                <a:cs typeface="Times New Roman" charset="0"/>
              </a:rPr>
              <a:t>K</a:t>
            </a:r>
            <a:r>
              <a:rPr kumimoji="1" lang="zh-CN" altLang="en-US" b="1" dirty="0" smtClean="0">
                <a:latin typeface="KaiTi" charset="-122"/>
                <a:ea typeface="KaiTi" charset="-122"/>
                <a:cs typeface="KaiTi" charset="-122"/>
              </a:rPr>
              <a:t>（黄色）</a:t>
            </a:r>
            <a:endParaRPr kumimoji="1" lang="en-US" altLang="zh-CN" dirty="0" smtClean="0">
              <a:latin typeface="KaiTi" charset="-122"/>
              <a:ea typeface="KaiTi" charset="-122"/>
              <a:cs typeface="KaiTi" charset="-122"/>
            </a:endParaRPr>
          </a:p>
        </p:txBody>
      </p:sp>
    </p:spTree>
    <p:extLst>
      <p:ext uri="{BB962C8B-B14F-4D97-AF65-F5344CB8AC3E}">
        <p14:creationId xmlns:p14="http://schemas.microsoft.com/office/powerpoint/2010/main" val="6116206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sp>
        <p:nvSpPr>
          <p:cNvPr id="8" name="文本框 7"/>
          <p:cNvSpPr txBox="1"/>
          <p:nvPr/>
        </p:nvSpPr>
        <p:spPr>
          <a:xfrm>
            <a:off x="1389832" y="2923571"/>
            <a:ext cx="8928992" cy="6530634"/>
          </a:xfrm>
          <a:prstGeom prst="rect">
            <a:avLst/>
          </a:prstGeom>
          <a:noFill/>
        </p:spPr>
        <p:txBody>
          <a:bodyPr wrap="square" rtlCol="0">
            <a:spAutoFit/>
          </a:bodyPr>
          <a:lstStyle/>
          <a:p>
            <a:r>
              <a:rPr kumimoji="1" lang="zh-CN" altLang="en-US" b="1" dirty="0" smtClean="0">
                <a:latin typeface="KaiTi" charset="-122"/>
                <a:ea typeface="KaiTi" charset="-122"/>
                <a:cs typeface="KaiTi" charset="-122"/>
              </a:rPr>
              <a:t>我们通过一个计算游戏来简单理解下太阳的一些基本性质：</a:t>
            </a:r>
            <a:endParaRPr kumimoji="1" lang="en-US" altLang="zh-CN" b="1" dirty="0" smtClean="0">
              <a:latin typeface="KaiTi" charset="-122"/>
              <a:ea typeface="KaiTi" charset="-122"/>
              <a:cs typeface="KaiTi" charset="-122"/>
            </a:endParaRPr>
          </a:p>
          <a:p>
            <a:endParaRPr kumimoji="1" lang="en-US" altLang="zh-CN" dirty="0"/>
          </a:p>
          <a:p>
            <a:r>
              <a:rPr kumimoji="1" lang="zh-CN" altLang="en-US" dirty="0" smtClean="0">
                <a:latin typeface="KaiTi" charset="-122"/>
                <a:ea typeface="KaiTi" charset="-122"/>
                <a:cs typeface="KaiTi" charset="-122"/>
              </a:rPr>
              <a:t>已知：</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日地距离 </a:t>
            </a:r>
            <a:r>
              <a:rPr kumimoji="1" lang="en-US" altLang="zh-CN" dirty="0" smtClean="0">
                <a:latin typeface="KaiTi" charset="-122"/>
                <a:ea typeface="KaiTi" charset="-122"/>
                <a:cs typeface="KaiTi" charset="-122"/>
              </a:rPr>
              <a:t>(</a:t>
            </a:r>
            <a:r>
              <a:rPr kumimoji="1" lang="en-US" altLang="zh-CN" dirty="0" smtClean="0">
                <a:ea typeface="Times New Roman" charset="0"/>
                <a:cs typeface="Times New Roman" charset="0"/>
              </a:rPr>
              <a:t>1 AU</a:t>
            </a:r>
            <a:r>
              <a:rPr kumimoji="1" lang="en-US" altLang="zh-CN" dirty="0" smtClean="0">
                <a:latin typeface="KaiTi" charset="-122"/>
                <a:ea typeface="KaiTi" charset="-122"/>
                <a:cs typeface="KaiTi" charset="-122"/>
              </a:rPr>
              <a:t>)</a:t>
            </a:r>
            <a:r>
              <a:rPr kumimoji="1" lang="zh-CN" altLang="en-US" dirty="0" smtClean="0">
                <a:latin typeface="KaiTi" charset="-122"/>
                <a:ea typeface="KaiTi" charset="-122"/>
                <a:cs typeface="KaiTi" charset="-122"/>
              </a:rPr>
              <a:t>：</a:t>
            </a:r>
            <a:r>
              <a:rPr kumimoji="1" lang="en-US" altLang="zh-CN" dirty="0" smtClean="0">
                <a:ea typeface="Times New Roman" charset="0"/>
                <a:cs typeface="Times New Roman" charset="0"/>
              </a:rPr>
              <a:t>149,598,000 km</a:t>
            </a:r>
          </a:p>
          <a:p>
            <a:r>
              <a:rPr kumimoji="1" lang="zh-CN" altLang="en-US" dirty="0" smtClean="0">
                <a:latin typeface="KaiTi" charset="-122"/>
                <a:ea typeface="KaiTi" charset="-122"/>
                <a:cs typeface="KaiTi" charset="-122"/>
              </a:rPr>
              <a:t>太阳的角直径：</a:t>
            </a:r>
            <a:r>
              <a:rPr kumimoji="1" lang="en-US" altLang="zh-CN" dirty="0" smtClean="0">
                <a:ea typeface="Times New Roman" charset="0"/>
                <a:cs typeface="Times New Roman" charset="0"/>
              </a:rPr>
              <a:t>32</a:t>
            </a:r>
            <a:r>
              <a:rPr kumimoji="1" lang="zh-CN" altLang="en-US" dirty="0" smtClean="0">
                <a:latin typeface="KaiTi" charset="-122"/>
                <a:ea typeface="KaiTi" charset="-122"/>
                <a:cs typeface="KaiTi" charset="-122"/>
              </a:rPr>
              <a:t> 角分</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地球质量：</a:t>
            </a:r>
            <a:r>
              <a:rPr kumimoji="1" lang="en-US" altLang="zh-CN" dirty="0" smtClean="0">
                <a:ea typeface="Times New Roman" charset="0"/>
                <a:cs typeface="Times New Roman" charset="0"/>
              </a:rPr>
              <a:t>5.965*10^24 kg</a:t>
            </a:r>
          </a:p>
          <a:p>
            <a:r>
              <a:rPr kumimoji="1" lang="zh-CN" altLang="en-US" dirty="0">
                <a:latin typeface="KaiTi" charset="-122"/>
                <a:ea typeface="KaiTi" charset="-122"/>
                <a:cs typeface="KaiTi" charset="-122"/>
              </a:rPr>
              <a:t>地球绕转太阳的速度：</a:t>
            </a:r>
            <a:r>
              <a:rPr kumimoji="1" lang="en-US" altLang="zh-CN" dirty="0">
                <a:ea typeface="Times New Roman" charset="0"/>
                <a:cs typeface="Times New Roman" charset="0"/>
              </a:rPr>
              <a:t>29.79 </a:t>
            </a:r>
            <a:r>
              <a:rPr kumimoji="1" lang="en-US" altLang="zh-CN" dirty="0" smtClean="0">
                <a:ea typeface="Times New Roman" charset="0"/>
                <a:cs typeface="Times New Roman" charset="0"/>
              </a:rPr>
              <a:t>km/s</a:t>
            </a:r>
          </a:p>
          <a:p>
            <a:r>
              <a:rPr kumimoji="1" lang="zh-CN" altLang="en-US" dirty="0" smtClean="0">
                <a:solidFill>
                  <a:srgbClr val="FF0000"/>
                </a:solidFill>
                <a:latin typeface="KaiTi" charset="-122"/>
                <a:ea typeface="KaiTi" charset="-122"/>
                <a:cs typeface="KaiTi" charset="-122"/>
              </a:rPr>
              <a:t>太阳的有效温度： </a:t>
            </a:r>
            <a:r>
              <a:rPr kumimoji="1" lang="en-US" altLang="zh-CN" dirty="0" smtClean="0">
                <a:solidFill>
                  <a:srgbClr val="FF0000"/>
                </a:solidFill>
                <a:ea typeface="Times New Roman" charset="0"/>
                <a:cs typeface="Times New Roman" charset="0"/>
              </a:rPr>
              <a:t>5777</a:t>
            </a:r>
            <a:r>
              <a:rPr kumimoji="1" lang="zh-CN" altLang="en-US" dirty="0" smtClean="0">
                <a:solidFill>
                  <a:srgbClr val="FF0000"/>
                </a:solidFill>
                <a:ea typeface="Times New Roman" charset="0"/>
                <a:cs typeface="Times New Roman" charset="0"/>
              </a:rPr>
              <a:t> </a:t>
            </a:r>
            <a:r>
              <a:rPr kumimoji="1" lang="en-US" altLang="zh-CN" dirty="0" smtClean="0">
                <a:solidFill>
                  <a:srgbClr val="FF0000"/>
                </a:solidFill>
                <a:ea typeface="Times New Roman" charset="0"/>
                <a:cs typeface="Times New Roman" charset="0"/>
              </a:rPr>
              <a:t>K</a:t>
            </a:r>
          </a:p>
          <a:p>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问：</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太阳光传到地球的时间：</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太阳的质量：</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太阳的半径：</a:t>
            </a:r>
            <a:endParaRPr kumimoji="1" lang="en-US" altLang="zh-CN" dirty="0" smtClean="0">
              <a:latin typeface="KaiTi" charset="-122"/>
              <a:ea typeface="KaiTi" charset="-122"/>
              <a:cs typeface="KaiTi" charset="-122"/>
            </a:endParaRPr>
          </a:p>
          <a:p>
            <a:r>
              <a:rPr kumimoji="1" lang="zh-CN" altLang="en-US" dirty="0" smtClean="0">
                <a:solidFill>
                  <a:srgbClr val="FF0000"/>
                </a:solidFill>
                <a:latin typeface="KaiTi" charset="-122"/>
                <a:ea typeface="KaiTi" charset="-122"/>
                <a:cs typeface="KaiTi" charset="-122"/>
              </a:rPr>
              <a:t>太阳的光度：</a:t>
            </a:r>
            <a:endParaRPr kumimoji="1" lang="en-US" altLang="zh-CN" dirty="0" smtClean="0">
              <a:solidFill>
                <a:srgbClr val="FF0000"/>
              </a:solidFill>
              <a:latin typeface="KaiTi" charset="-122"/>
              <a:ea typeface="KaiTi" charset="-122"/>
              <a:cs typeface="KaiTi" charset="-122"/>
            </a:endParaRPr>
          </a:p>
        </p:txBody>
      </p:sp>
    </p:spTree>
    <p:extLst>
      <p:ext uri="{BB962C8B-B14F-4D97-AF65-F5344CB8AC3E}">
        <p14:creationId xmlns:p14="http://schemas.microsoft.com/office/powerpoint/2010/main" val="3716464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sp>
        <p:nvSpPr>
          <p:cNvPr id="6" name="文本框 5"/>
          <p:cNvSpPr txBox="1"/>
          <p:nvPr/>
        </p:nvSpPr>
        <p:spPr>
          <a:xfrm>
            <a:off x="1389832" y="2923571"/>
            <a:ext cx="8928992" cy="950773"/>
          </a:xfrm>
          <a:prstGeom prst="rect">
            <a:avLst/>
          </a:prstGeom>
          <a:noFill/>
        </p:spPr>
        <p:txBody>
          <a:bodyPr wrap="square" rtlCol="0">
            <a:spAutoFit/>
          </a:bodyPr>
          <a:lstStyle/>
          <a:p>
            <a:r>
              <a:rPr kumimoji="1" lang="zh-CN" altLang="en-US" b="1" dirty="0" smtClean="0">
                <a:latin typeface="KaiTi" charset="-122"/>
                <a:ea typeface="KaiTi" charset="-122"/>
                <a:cs typeface="KaiTi" charset="-122"/>
              </a:rPr>
              <a:t>年龄：</a:t>
            </a:r>
            <a:endParaRPr kumimoji="1" lang="en-US" altLang="zh-CN" b="1" dirty="0" smtClean="0">
              <a:latin typeface="KaiTi" charset="-122"/>
              <a:ea typeface="KaiTi" charset="-122"/>
              <a:cs typeface="KaiTi" charset="-122"/>
            </a:endParaRPr>
          </a:p>
          <a:p>
            <a:endParaRPr kumimoji="1" lang="en-US" altLang="zh-CN" b="1" dirty="0" smtClean="0">
              <a:ea typeface="Times New Roman" charset="0"/>
              <a:cs typeface="Times New Roman" charset="0"/>
            </a:endParaRPr>
          </a:p>
        </p:txBody>
      </p:sp>
      <p:sp>
        <p:nvSpPr>
          <p:cNvPr id="2" name="文本框 1"/>
          <p:cNvSpPr txBox="1"/>
          <p:nvPr/>
        </p:nvSpPr>
        <p:spPr>
          <a:xfrm>
            <a:off x="2098886" y="3660299"/>
            <a:ext cx="8794328" cy="950773"/>
          </a:xfrm>
          <a:prstGeom prst="rect">
            <a:avLst/>
          </a:prstGeom>
          <a:noFill/>
        </p:spPr>
        <p:txBody>
          <a:bodyPr wrap="square" rtlCol="0">
            <a:spAutoFit/>
          </a:bodyPr>
          <a:lstStyle/>
          <a:p>
            <a:r>
              <a:rPr kumimoji="1" lang="zh-CN" altLang="en-US" dirty="0" smtClean="0">
                <a:latin typeface="KaiTi" charset="-122"/>
                <a:ea typeface="KaiTi" charset="-122"/>
                <a:cs typeface="KaiTi" charset="-122"/>
              </a:rPr>
              <a:t>地球的冷却速度：</a:t>
            </a:r>
            <a:r>
              <a:rPr kumimoji="1" lang="en-US" altLang="zh-CN" dirty="0" smtClean="0">
                <a:ea typeface="Times New Roman" charset="0"/>
                <a:cs typeface="Times New Roman" charset="0"/>
              </a:rPr>
              <a:t>2000</a:t>
            </a:r>
            <a:r>
              <a:rPr kumimoji="1" lang="zh-CN" altLang="en-US" dirty="0" smtClean="0">
                <a:latin typeface="KaiTi" charset="-122"/>
                <a:ea typeface="KaiTi" charset="-122"/>
                <a:cs typeface="KaiTi" charset="-122"/>
              </a:rPr>
              <a:t>万年至</a:t>
            </a:r>
            <a:r>
              <a:rPr kumimoji="1" lang="en-US" altLang="zh-CN" dirty="0" smtClean="0">
                <a:ea typeface="Times New Roman" charset="0"/>
                <a:cs typeface="Times New Roman" charset="0"/>
              </a:rPr>
              <a:t>4</a:t>
            </a:r>
            <a:r>
              <a:rPr kumimoji="1" lang="zh-CN" altLang="en-US" dirty="0" smtClean="0">
                <a:latin typeface="KaiTi" charset="-122"/>
                <a:ea typeface="KaiTi" charset="-122"/>
                <a:cs typeface="KaiTi" charset="-122"/>
              </a:rPr>
              <a:t>亿年（开尔文勋爵）</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铅铀法（半衰期）：约</a:t>
            </a:r>
            <a:r>
              <a:rPr kumimoji="1" lang="en-US" altLang="zh-CN" dirty="0" smtClean="0">
                <a:ea typeface="Times New Roman" charset="0"/>
                <a:cs typeface="Times New Roman" charset="0"/>
              </a:rPr>
              <a:t>46</a:t>
            </a:r>
            <a:r>
              <a:rPr kumimoji="1" lang="zh-CN" altLang="en-US" dirty="0" smtClean="0">
                <a:latin typeface="KaiTi" charset="-122"/>
                <a:ea typeface="KaiTi" charset="-122"/>
                <a:cs typeface="KaiTi" charset="-122"/>
              </a:rPr>
              <a:t>亿年</a:t>
            </a:r>
            <a:endParaRPr kumimoji="1" lang="zh-CN" altLang="en-US" dirty="0">
              <a:latin typeface="KaiTi" charset="-122"/>
              <a:ea typeface="KaiTi" charset="-122"/>
              <a:cs typeface="KaiTi"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25" y="4965624"/>
            <a:ext cx="4716512" cy="394119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981" y="4948808"/>
            <a:ext cx="5257043" cy="3955299"/>
          </a:xfrm>
          <a:prstGeom prst="rect">
            <a:avLst/>
          </a:prstGeom>
        </p:spPr>
      </p:pic>
      <p:sp>
        <p:nvSpPr>
          <p:cNvPr id="8" name="文本框 7"/>
          <p:cNvSpPr txBox="1"/>
          <p:nvPr/>
        </p:nvSpPr>
        <p:spPr>
          <a:xfrm>
            <a:off x="1245816" y="9125272"/>
            <a:ext cx="3528392" cy="493084"/>
          </a:xfrm>
          <a:prstGeom prst="rect">
            <a:avLst/>
          </a:prstGeom>
          <a:noFill/>
        </p:spPr>
        <p:txBody>
          <a:bodyPr wrap="square" rtlCol="0">
            <a:spAutoFit/>
          </a:bodyPr>
          <a:lstStyle/>
          <a:p>
            <a:pPr algn="ctr"/>
            <a:r>
              <a:rPr kumimoji="1" lang="zh-CN" altLang="en-US" sz="2800" dirty="0" smtClean="0"/>
              <a:t>微型锆石晶体</a:t>
            </a:r>
            <a:endParaRPr kumimoji="1" lang="zh-CN" altLang="en-US" sz="2800" dirty="0"/>
          </a:p>
        </p:txBody>
      </p:sp>
      <p:sp>
        <p:nvSpPr>
          <p:cNvPr id="10" name="文本框 9"/>
          <p:cNvSpPr txBox="1"/>
          <p:nvPr/>
        </p:nvSpPr>
        <p:spPr>
          <a:xfrm>
            <a:off x="7366151" y="9125272"/>
            <a:ext cx="4248702" cy="493084"/>
          </a:xfrm>
          <a:prstGeom prst="rect">
            <a:avLst/>
          </a:prstGeom>
          <a:noFill/>
        </p:spPr>
        <p:txBody>
          <a:bodyPr wrap="square" rtlCol="0">
            <a:spAutoFit/>
          </a:bodyPr>
          <a:lstStyle/>
          <a:p>
            <a:pPr algn="ctr"/>
            <a:r>
              <a:rPr kumimoji="1" lang="zh-CN" altLang="en-US" sz="2800" dirty="0" smtClean="0"/>
              <a:t>代亚布罗</a:t>
            </a:r>
            <a:r>
              <a:rPr kumimoji="1" lang="zh-CN" altLang="en-US" sz="2800" smtClean="0"/>
              <a:t>峡谷陨石碎片</a:t>
            </a:r>
            <a:endParaRPr kumimoji="1" lang="zh-CN" altLang="en-US" sz="2800" dirty="0"/>
          </a:p>
        </p:txBody>
      </p:sp>
    </p:spTree>
    <p:extLst>
      <p:ext uri="{BB962C8B-B14F-4D97-AF65-F5344CB8AC3E}">
        <p14:creationId xmlns:p14="http://schemas.microsoft.com/office/powerpoint/2010/main" val="6462090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888" y="2724294"/>
            <a:ext cx="9073008" cy="1911524"/>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770" y="4635818"/>
            <a:ext cx="8316559" cy="4989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7692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04" y="1852464"/>
            <a:ext cx="12538576" cy="7056784"/>
          </a:xfrm>
          <a:prstGeom prst="rect">
            <a:avLst/>
          </a:prstGeom>
        </p:spPr>
      </p:pic>
      <p:sp>
        <p:nvSpPr>
          <p:cNvPr id="7" name="文本框 6"/>
          <p:cNvSpPr txBox="1"/>
          <p:nvPr/>
        </p:nvSpPr>
        <p:spPr>
          <a:xfrm>
            <a:off x="1646452" y="340296"/>
            <a:ext cx="9721080" cy="865173"/>
          </a:xfrm>
          <a:prstGeom prst="rect">
            <a:avLst/>
          </a:prstGeom>
          <a:noFill/>
        </p:spPr>
        <p:txBody>
          <a:bodyPr wrap="square" rtlCol="0">
            <a:spAutoFit/>
          </a:bodyPr>
          <a:lstStyle/>
          <a:p>
            <a:pPr algn="ctr"/>
            <a:r>
              <a:rPr kumimoji="1" lang="zh-CN" altLang="en-US" sz="5400" b="1" dirty="0" smtClean="0"/>
              <a:t>自我介绍</a:t>
            </a:r>
            <a:endParaRPr kumimoji="1" lang="zh-CN" altLang="en-US" sz="5400" b="1" dirty="0"/>
          </a:p>
        </p:txBody>
      </p:sp>
    </p:spTree>
    <p:extLst>
      <p:ext uri="{BB962C8B-B14F-4D97-AF65-F5344CB8AC3E}">
        <p14:creationId xmlns:p14="http://schemas.microsoft.com/office/powerpoint/2010/main" val="12565396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sp>
        <p:nvSpPr>
          <p:cNvPr id="6" name="文本框 5"/>
          <p:cNvSpPr txBox="1"/>
          <p:nvPr/>
        </p:nvSpPr>
        <p:spPr>
          <a:xfrm>
            <a:off x="1389832" y="2923571"/>
            <a:ext cx="8928992" cy="2238433"/>
          </a:xfrm>
          <a:prstGeom prst="rect">
            <a:avLst/>
          </a:prstGeom>
          <a:noFill/>
        </p:spPr>
        <p:txBody>
          <a:bodyPr wrap="square" rtlCol="0">
            <a:spAutoFit/>
          </a:bodyPr>
          <a:lstStyle/>
          <a:p>
            <a:r>
              <a:rPr kumimoji="1" lang="zh-CN" altLang="en-US" b="1" dirty="0" smtClean="0">
                <a:latin typeface="KaiTi" charset="-122"/>
                <a:ea typeface="KaiTi" charset="-122"/>
                <a:cs typeface="KaiTi" charset="-122"/>
              </a:rPr>
              <a:t>化学性质：</a:t>
            </a:r>
            <a:endParaRPr kumimoji="1" lang="en-US" altLang="zh-CN" b="1" dirty="0" smtClean="0">
              <a:latin typeface="KaiTi" charset="-122"/>
              <a:ea typeface="KaiTi" charset="-122"/>
              <a:cs typeface="KaiTi" charset="-122"/>
            </a:endParaRPr>
          </a:p>
          <a:p>
            <a:endParaRPr kumimoji="1" lang="en-US" altLang="zh-CN" b="1" dirty="0" smtClean="0">
              <a:ea typeface="Times New Roman" charset="0"/>
              <a:cs typeface="Times New Roman" charset="0"/>
            </a:endParaRPr>
          </a:p>
          <a:p>
            <a:r>
              <a:rPr kumimoji="1" lang="en-US" altLang="zh-CN" b="1" dirty="0" smtClean="0">
                <a:ea typeface="Times New Roman" charset="0"/>
                <a:cs typeface="Times New Roman" charset="0"/>
              </a:rPr>
              <a:t>74%</a:t>
            </a:r>
            <a:r>
              <a:rPr kumimoji="1" lang="zh-CN" altLang="en-US" b="1" dirty="0" smtClean="0">
                <a:ea typeface="Times New Roman" charset="0"/>
                <a:cs typeface="Times New Roman" charset="0"/>
              </a:rPr>
              <a:t> </a:t>
            </a:r>
            <a:r>
              <a:rPr kumimoji="1" lang="zh-CN" altLang="en-US" b="1" dirty="0" smtClean="0">
                <a:latin typeface="KaiTi" charset="-122"/>
                <a:ea typeface="KaiTi" charset="-122"/>
                <a:cs typeface="KaiTi" charset="-122"/>
              </a:rPr>
              <a:t>氢</a:t>
            </a:r>
            <a:endParaRPr kumimoji="1" lang="en-US" altLang="zh-CN" b="1" dirty="0" smtClean="0">
              <a:latin typeface="KaiTi" charset="-122"/>
              <a:ea typeface="KaiTi" charset="-122"/>
              <a:cs typeface="KaiTi" charset="-122"/>
            </a:endParaRPr>
          </a:p>
          <a:p>
            <a:r>
              <a:rPr kumimoji="1" lang="en-US" altLang="zh-CN" b="1" dirty="0" smtClean="0">
                <a:ea typeface="Times New Roman" charset="0"/>
                <a:cs typeface="Times New Roman" charset="0"/>
              </a:rPr>
              <a:t>25%</a:t>
            </a:r>
            <a:r>
              <a:rPr kumimoji="1" lang="zh-CN" altLang="en-US" b="1" dirty="0" smtClean="0">
                <a:ea typeface="Times New Roman" charset="0"/>
                <a:cs typeface="Times New Roman" charset="0"/>
              </a:rPr>
              <a:t> </a:t>
            </a:r>
            <a:r>
              <a:rPr kumimoji="1" lang="zh-CN" altLang="en-US" b="1" dirty="0" smtClean="0">
                <a:latin typeface="KaiTi" charset="-122"/>
                <a:ea typeface="KaiTi" charset="-122"/>
                <a:cs typeface="KaiTi" charset="-122"/>
              </a:rPr>
              <a:t>氦</a:t>
            </a:r>
            <a:endParaRPr kumimoji="1" lang="en-US" altLang="zh-CN" b="1" dirty="0" smtClean="0">
              <a:latin typeface="KaiTi" charset="-122"/>
              <a:ea typeface="KaiTi" charset="-122"/>
              <a:cs typeface="KaiTi" charset="-122"/>
            </a:endParaRPr>
          </a:p>
          <a:p>
            <a:r>
              <a:rPr kumimoji="1" lang="en-US" altLang="zh-CN" b="1" dirty="0" smtClean="0">
                <a:ea typeface="Times New Roman" charset="0"/>
                <a:cs typeface="Times New Roman" charset="0"/>
              </a:rPr>
              <a:t>1%</a:t>
            </a:r>
            <a:r>
              <a:rPr kumimoji="1" lang="zh-CN" altLang="en-US" b="1" dirty="0" smtClean="0">
                <a:ea typeface="Times New Roman" charset="0"/>
                <a:cs typeface="Times New Roman" charset="0"/>
              </a:rPr>
              <a:t> </a:t>
            </a:r>
            <a:r>
              <a:rPr kumimoji="1" lang="zh-CN" altLang="en-US" b="1" dirty="0" smtClean="0">
                <a:latin typeface="KaiTi" charset="-122"/>
                <a:ea typeface="KaiTi" charset="-122"/>
                <a:cs typeface="KaiTi" charset="-122"/>
              </a:rPr>
              <a:t>其它元素</a:t>
            </a:r>
            <a:endParaRPr kumimoji="1" lang="en-US" altLang="zh-CN" b="1" dirty="0" smtClean="0">
              <a:latin typeface="KaiTi" charset="-122"/>
              <a:ea typeface="KaiTi" charset="-122"/>
              <a:cs typeface="KaiTi"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24" y="3087221"/>
            <a:ext cx="7848872" cy="4885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47650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sp>
        <p:nvSpPr>
          <p:cNvPr id="6" name="文本框 5"/>
          <p:cNvSpPr txBox="1"/>
          <p:nvPr/>
        </p:nvSpPr>
        <p:spPr>
          <a:xfrm>
            <a:off x="1389832" y="2923571"/>
            <a:ext cx="8928992" cy="2238433"/>
          </a:xfrm>
          <a:prstGeom prst="rect">
            <a:avLst/>
          </a:prstGeom>
          <a:noFill/>
        </p:spPr>
        <p:txBody>
          <a:bodyPr wrap="square" rtlCol="0">
            <a:spAutoFit/>
          </a:bodyPr>
          <a:lstStyle/>
          <a:p>
            <a:r>
              <a:rPr kumimoji="1" lang="zh-CN" altLang="en-US" b="1" dirty="0" smtClean="0">
                <a:latin typeface="KaiTi" charset="-122"/>
                <a:ea typeface="KaiTi" charset="-122"/>
                <a:cs typeface="KaiTi" charset="-122"/>
              </a:rPr>
              <a:t>化学性质：</a:t>
            </a:r>
            <a:endParaRPr kumimoji="1" lang="en-US" altLang="zh-CN" b="1" dirty="0" smtClean="0">
              <a:latin typeface="KaiTi" charset="-122"/>
              <a:ea typeface="KaiTi" charset="-122"/>
              <a:cs typeface="KaiTi" charset="-122"/>
            </a:endParaRPr>
          </a:p>
          <a:p>
            <a:endParaRPr kumimoji="1" lang="en-US" altLang="zh-CN" b="1" dirty="0" smtClean="0">
              <a:ea typeface="Times New Roman" charset="0"/>
              <a:cs typeface="Times New Roman" charset="0"/>
            </a:endParaRPr>
          </a:p>
          <a:p>
            <a:r>
              <a:rPr kumimoji="1" lang="en-US" altLang="zh-CN" b="1" dirty="0" smtClean="0">
                <a:ea typeface="Times New Roman" charset="0"/>
                <a:cs typeface="Times New Roman" charset="0"/>
              </a:rPr>
              <a:t>74%</a:t>
            </a:r>
            <a:r>
              <a:rPr kumimoji="1" lang="zh-CN" altLang="en-US" b="1" dirty="0" smtClean="0">
                <a:ea typeface="Times New Roman" charset="0"/>
                <a:cs typeface="Times New Roman" charset="0"/>
              </a:rPr>
              <a:t> </a:t>
            </a:r>
            <a:r>
              <a:rPr kumimoji="1" lang="zh-CN" altLang="en-US" b="1" dirty="0" smtClean="0">
                <a:latin typeface="KaiTi" charset="-122"/>
                <a:ea typeface="KaiTi" charset="-122"/>
                <a:cs typeface="KaiTi" charset="-122"/>
              </a:rPr>
              <a:t>氢</a:t>
            </a:r>
            <a:endParaRPr kumimoji="1" lang="en-US" altLang="zh-CN" b="1" dirty="0" smtClean="0">
              <a:latin typeface="KaiTi" charset="-122"/>
              <a:ea typeface="KaiTi" charset="-122"/>
              <a:cs typeface="KaiTi" charset="-122"/>
            </a:endParaRPr>
          </a:p>
          <a:p>
            <a:r>
              <a:rPr kumimoji="1" lang="en-US" altLang="zh-CN" b="1" dirty="0" smtClean="0">
                <a:ea typeface="Times New Roman" charset="0"/>
                <a:cs typeface="Times New Roman" charset="0"/>
              </a:rPr>
              <a:t>25%</a:t>
            </a:r>
            <a:r>
              <a:rPr kumimoji="1" lang="zh-CN" altLang="en-US" b="1" dirty="0" smtClean="0">
                <a:ea typeface="Times New Roman" charset="0"/>
                <a:cs typeface="Times New Roman" charset="0"/>
              </a:rPr>
              <a:t> </a:t>
            </a:r>
            <a:r>
              <a:rPr kumimoji="1" lang="zh-CN" altLang="en-US" b="1" dirty="0" smtClean="0">
                <a:latin typeface="KaiTi" charset="-122"/>
                <a:ea typeface="KaiTi" charset="-122"/>
                <a:cs typeface="KaiTi" charset="-122"/>
              </a:rPr>
              <a:t>氦</a:t>
            </a:r>
            <a:endParaRPr kumimoji="1" lang="en-US" altLang="zh-CN" b="1" dirty="0" smtClean="0">
              <a:latin typeface="KaiTi" charset="-122"/>
              <a:ea typeface="KaiTi" charset="-122"/>
              <a:cs typeface="KaiTi" charset="-122"/>
            </a:endParaRPr>
          </a:p>
          <a:p>
            <a:r>
              <a:rPr kumimoji="1" lang="en-US" altLang="zh-CN" b="1" dirty="0" smtClean="0">
                <a:ea typeface="Times New Roman" charset="0"/>
                <a:cs typeface="Times New Roman" charset="0"/>
              </a:rPr>
              <a:t>1%</a:t>
            </a:r>
            <a:r>
              <a:rPr kumimoji="1" lang="zh-CN" altLang="en-US" b="1" dirty="0" smtClean="0">
                <a:ea typeface="Times New Roman" charset="0"/>
                <a:cs typeface="Times New Roman" charset="0"/>
              </a:rPr>
              <a:t> </a:t>
            </a:r>
            <a:r>
              <a:rPr kumimoji="1" lang="zh-CN" altLang="en-US" b="1" dirty="0" smtClean="0">
                <a:latin typeface="KaiTi" charset="-122"/>
                <a:ea typeface="KaiTi" charset="-122"/>
                <a:cs typeface="KaiTi" charset="-122"/>
              </a:rPr>
              <a:t>其它元素</a:t>
            </a:r>
            <a:endParaRPr kumimoji="1" lang="en-US" altLang="zh-CN" b="1" dirty="0" smtClean="0">
              <a:latin typeface="KaiTi" charset="-122"/>
              <a:ea typeface="KaiTi" charset="-122"/>
              <a:cs typeface="KaiTi"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304" y="2698766"/>
            <a:ext cx="6264696" cy="6030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860488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284276" y="1744671"/>
            <a:ext cx="8208912"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a:t>
            </a:r>
            <a:r>
              <a:rPr kumimoji="1" lang="zh-CN" altLang="en-US" sz="4000" b="1" smtClean="0">
                <a:latin typeface="KaiTi" charset="-122"/>
                <a:ea typeface="KaiTi" charset="-122"/>
                <a:cs typeface="KaiTi" charset="-122"/>
              </a:rPr>
              <a:t>物理性质</a:t>
            </a:r>
            <a:endParaRPr kumimoji="1" lang="en-US" altLang="zh-CN" sz="4000" b="1" dirty="0" smtClean="0">
              <a:latin typeface="KaiTi" charset="-122"/>
              <a:ea typeface="KaiTi" charset="-122"/>
              <a:cs typeface="KaiTi" charset="-122"/>
            </a:endParaRPr>
          </a:p>
        </p:txBody>
      </p:sp>
      <p:sp>
        <p:nvSpPr>
          <p:cNvPr id="6" name="文本框 5"/>
          <p:cNvSpPr txBox="1"/>
          <p:nvPr/>
        </p:nvSpPr>
        <p:spPr>
          <a:xfrm>
            <a:off x="1389832" y="2923571"/>
            <a:ext cx="8928992" cy="3955314"/>
          </a:xfrm>
          <a:prstGeom prst="rect">
            <a:avLst/>
          </a:prstGeom>
          <a:noFill/>
        </p:spPr>
        <p:txBody>
          <a:bodyPr wrap="square" rtlCol="0">
            <a:spAutoFit/>
          </a:bodyPr>
          <a:lstStyle/>
          <a:p>
            <a:r>
              <a:rPr kumimoji="1" lang="zh-CN" altLang="en-US" b="1" dirty="0" smtClean="0">
                <a:latin typeface="KaiTi" charset="-122"/>
                <a:ea typeface="KaiTi" charset="-122"/>
                <a:cs typeface="KaiTi" charset="-122"/>
              </a:rPr>
              <a:t>运动学性质：</a:t>
            </a:r>
            <a:endParaRPr kumimoji="1" lang="en-US" altLang="zh-CN" b="1" dirty="0" smtClean="0">
              <a:latin typeface="KaiTi" charset="-122"/>
              <a:ea typeface="KaiTi" charset="-122"/>
              <a:cs typeface="KaiTi" charset="-122"/>
            </a:endParaRPr>
          </a:p>
          <a:p>
            <a:endParaRPr kumimoji="1" lang="en-US" altLang="zh-CN" b="1" dirty="0" smtClean="0">
              <a:ea typeface="Times New Roman" charset="0"/>
              <a:cs typeface="Times New Roman" charset="0"/>
            </a:endParaRPr>
          </a:p>
          <a:p>
            <a:r>
              <a:rPr kumimoji="1" lang="zh-CN" altLang="en-US" b="1" dirty="0" smtClean="0">
                <a:latin typeface="KaiTi" charset="-122"/>
                <a:ea typeface="KaiTi" charset="-122"/>
                <a:cs typeface="KaiTi" charset="-122"/>
              </a:rPr>
              <a:t>太阳绕转银河系中心的速度约为</a:t>
            </a:r>
            <a:r>
              <a:rPr kumimoji="1" lang="en-US" altLang="zh-CN" b="1" dirty="0" smtClean="0">
                <a:latin typeface="KaiTi" charset="-122"/>
                <a:ea typeface="KaiTi" charset="-122"/>
                <a:cs typeface="KaiTi" charset="-122"/>
              </a:rPr>
              <a:t>: </a:t>
            </a:r>
            <a:r>
              <a:rPr kumimoji="1" lang="en-US" altLang="zh-CN" b="1" dirty="0" smtClean="0">
                <a:ea typeface="Times New Roman" charset="0"/>
                <a:cs typeface="Times New Roman" charset="0"/>
              </a:rPr>
              <a:t>238</a:t>
            </a:r>
            <a:r>
              <a:rPr kumimoji="1" lang="zh-CN" altLang="en-US" b="1" dirty="0" smtClean="0">
                <a:ea typeface="Times New Roman" charset="0"/>
                <a:cs typeface="Times New Roman" charset="0"/>
              </a:rPr>
              <a:t> </a:t>
            </a:r>
            <a:r>
              <a:rPr kumimoji="1" lang="en-US" altLang="zh-CN" b="1" dirty="0" smtClean="0">
                <a:ea typeface="Times New Roman" charset="0"/>
                <a:cs typeface="Times New Roman" charset="0"/>
              </a:rPr>
              <a:t>km/s</a:t>
            </a:r>
          </a:p>
          <a:p>
            <a:endParaRPr kumimoji="1" lang="en-US" altLang="zh-CN" b="1" dirty="0" smtClean="0">
              <a:latin typeface="KaiTi" charset="-122"/>
              <a:ea typeface="KaiTi" charset="-122"/>
              <a:cs typeface="KaiTi" charset="-122"/>
            </a:endParaRPr>
          </a:p>
          <a:p>
            <a:r>
              <a:rPr kumimoji="1" lang="zh-CN" altLang="en-US" b="1" dirty="0" smtClean="0">
                <a:latin typeface="KaiTi" charset="-122"/>
                <a:ea typeface="KaiTi" charset="-122"/>
                <a:cs typeface="KaiTi" charset="-122"/>
              </a:rPr>
              <a:t>太阳的本征速度是定义本地精致坐标系的基石。</a:t>
            </a:r>
            <a:endParaRPr kumimoji="1" lang="en-US" altLang="zh-CN" b="1" dirty="0" smtClean="0">
              <a:latin typeface="KaiTi" charset="-122"/>
              <a:ea typeface="KaiTi" charset="-122"/>
              <a:cs typeface="KaiTi" charset="-122"/>
            </a:endParaRPr>
          </a:p>
          <a:p>
            <a:endParaRPr kumimoji="1" lang="en-US" altLang="zh-CN" b="1" dirty="0">
              <a:latin typeface="KaiTi" charset="-122"/>
              <a:ea typeface="KaiTi" charset="-122"/>
              <a:cs typeface="KaiTi" charset="-122"/>
            </a:endParaRPr>
          </a:p>
          <a:p>
            <a:r>
              <a:rPr kumimoji="1" lang="zh-CN" altLang="en-US" b="1" dirty="0" smtClean="0">
                <a:latin typeface="KaiTi" charset="-122"/>
                <a:ea typeface="KaiTi" charset="-122"/>
                <a:cs typeface="KaiTi" charset="-122"/>
              </a:rPr>
              <a:t>问：</a:t>
            </a:r>
            <a:endParaRPr kumimoji="1" lang="en-US" altLang="zh-CN" b="1" dirty="0" smtClean="0">
              <a:latin typeface="KaiTi" charset="-122"/>
              <a:ea typeface="KaiTi" charset="-122"/>
              <a:cs typeface="KaiTi" charset="-122"/>
            </a:endParaRPr>
          </a:p>
          <a:p>
            <a:r>
              <a:rPr kumimoji="1" lang="zh-CN" altLang="en-US" b="1" dirty="0" smtClean="0">
                <a:latin typeface="KaiTi" charset="-122"/>
                <a:ea typeface="KaiTi" charset="-122"/>
                <a:cs typeface="KaiTi" charset="-122"/>
              </a:rPr>
              <a:t>太阳绕银河系一圈需要多久？</a:t>
            </a:r>
            <a:endParaRPr kumimoji="1" lang="en-US" altLang="zh-CN" b="1" dirty="0" smtClean="0">
              <a:latin typeface="KaiTi" charset="-122"/>
              <a:ea typeface="KaiTi" charset="-122"/>
              <a:cs typeface="KaiTi" charset="-122"/>
            </a:endParaRPr>
          </a:p>
          <a:p>
            <a:r>
              <a:rPr kumimoji="1" lang="zh-CN" altLang="en-US" b="1" dirty="0" smtClean="0">
                <a:latin typeface="KaiTi" charset="-122"/>
                <a:ea typeface="KaiTi" charset="-122"/>
                <a:cs typeface="KaiTi" charset="-122"/>
              </a:rPr>
              <a:t>目前已经转了多少圈了？</a:t>
            </a:r>
            <a:endParaRPr kumimoji="1" lang="en-US" altLang="zh-CN" b="1" dirty="0" smtClean="0">
              <a:latin typeface="KaiTi" charset="-122"/>
              <a:ea typeface="KaiTi" charset="-122"/>
              <a:cs typeface="KaiTi" charset="-122"/>
            </a:endParaRPr>
          </a:p>
        </p:txBody>
      </p:sp>
    </p:spTree>
    <p:extLst>
      <p:ext uri="{BB962C8B-B14F-4D97-AF65-F5344CB8AC3E}">
        <p14:creationId xmlns:p14="http://schemas.microsoft.com/office/powerpoint/2010/main" val="8212278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sp>
        <p:nvSpPr>
          <p:cNvPr id="5" name="文本框 4"/>
          <p:cNvSpPr txBox="1"/>
          <p:nvPr/>
        </p:nvSpPr>
        <p:spPr>
          <a:xfrm>
            <a:off x="671508" y="3652664"/>
            <a:ext cx="11672892" cy="3554819"/>
          </a:xfrm>
          <a:prstGeom prst="rect">
            <a:avLst/>
          </a:prstGeom>
          <a:noFill/>
        </p:spPr>
        <p:txBody>
          <a:bodyPr wrap="square" rtlCol="0">
            <a:spAutoFit/>
          </a:bodyPr>
          <a:lstStyle/>
          <a:p>
            <a:pPr lvl="1">
              <a:lnSpc>
                <a:spcPct val="150000"/>
              </a:lnSpc>
            </a:pPr>
            <a:r>
              <a:rPr kumimoji="1" lang="zh-CN" altLang="en-US" sz="3000" b="1" dirty="0">
                <a:latin typeface="KaiTi" charset="-122"/>
                <a:ea typeface="KaiTi" charset="-122"/>
                <a:cs typeface="KaiTi" charset="-122"/>
              </a:rPr>
              <a:t>太阳辐射总额是</a:t>
            </a:r>
            <a:r>
              <a:rPr kumimoji="1" lang="en-US" altLang="zh-CN" sz="3000" b="1" dirty="0">
                <a:ea typeface="Times New Roman" charset="0"/>
                <a:cs typeface="Times New Roman" charset="0"/>
              </a:rPr>
              <a:t>3.826*10^26 W (J/s)</a:t>
            </a:r>
          </a:p>
          <a:p>
            <a:pPr lvl="1">
              <a:lnSpc>
                <a:spcPct val="150000"/>
              </a:lnSpc>
            </a:pPr>
            <a:r>
              <a:rPr kumimoji="1" lang="en-US" altLang="zh-CN" sz="3000" b="1" dirty="0">
                <a:ea typeface="Times New Roman" charset="0"/>
                <a:cs typeface="Times New Roman" charset="0"/>
              </a:rPr>
              <a:t>1</a:t>
            </a:r>
            <a:r>
              <a:rPr kumimoji="1" lang="zh-CN" altLang="en-US" sz="3000" b="1" dirty="0">
                <a:latin typeface="KaiTi" charset="-122"/>
                <a:ea typeface="KaiTi" charset="-122"/>
                <a:cs typeface="KaiTi" charset="-122"/>
              </a:rPr>
              <a:t>克优质煤完全烧掉，只能放出</a:t>
            </a:r>
            <a:r>
              <a:rPr kumimoji="1" lang="en-US" altLang="zh-CN" sz="3000" b="1" dirty="0">
                <a:ea typeface="Times New Roman" charset="0"/>
                <a:cs typeface="Times New Roman" charset="0"/>
              </a:rPr>
              <a:t>8.36</a:t>
            </a:r>
            <a:r>
              <a:rPr kumimoji="1" lang="zh-CN" altLang="en-US" sz="3000" b="1" dirty="0">
                <a:latin typeface="KaiTi" charset="-122"/>
                <a:ea typeface="KaiTi" charset="-122"/>
                <a:cs typeface="KaiTi" charset="-122"/>
              </a:rPr>
              <a:t>千焦的</a:t>
            </a:r>
            <a:r>
              <a:rPr kumimoji="1" lang="zh-CN" altLang="en-US" sz="3000" b="1" dirty="0" smtClean="0">
                <a:latin typeface="KaiTi" charset="-122"/>
                <a:ea typeface="KaiTi" charset="-122"/>
                <a:cs typeface="KaiTi" charset="-122"/>
              </a:rPr>
              <a:t>热</a:t>
            </a:r>
            <a:endParaRPr kumimoji="1" lang="en-US" altLang="zh-CN" sz="3000" b="1" dirty="0" smtClean="0">
              <a:latin typeface="KaiTi" charset="-122"/>
              <a:ea typeface="KaiTi" charset="-122"/>
              <a:cs typeface="KaiTi" charset="-122"/>
            </a:endParaRPr>
          </a:p>
          <a:p>
            <a:pPr lvl="1">
              <a:lnSpc>
                <a:spcPct val="150000"/>
              </a:lnSpc>
            </a:pPr>
            <a:endParaRPr kumimoji="1" lang="en-US" altLang="zh-CN" sz="3000" b="1" dirty="0" smtClean="0">
              <a:latin typeface="KaiTi" charset="-122"/>
              <a:ea typeface="KaiTi" charset="-122"/>
              <a:cs typeface="KaiTi" charset="-122"/>
            </a:endParaRPr>
          </a:p>
          <a:p>
            <a:pPr lvl="1">
              <a:lnSpc>
                <a:spcPct val="150000"/>
              </a:lnSpc>
            </a:pPr>
            <a:r>
              <a:rPr kumimoji="1" lang="zh-CN" altLang="en-US" sz="3000" b="1" dirty="0" smtClean="0">
                <a:latin typeface="KaiTi" charset="-122"/>
                <a:ea typeface="KaiTi" charset="-122"/>
                <a:cs typeface="KaiTi" charset="-122"/>
              </a:rPr>
              <a:t>问：如果太阳是一个火球，那么按照优质煤的燃烧效率，太阳从此刻算起还可以燃烧多久？</a:t>
            </a:r>
            <a:endParaRPr kumimoji="1" lang="en-US" altLang="zh-CN" sz="3000" b="1" dirty="0">
              <a:latin typeface="KaiTi" charset="-122"/>
              <a:ea typeface="KaiTi" charset="-122"/>
              <a:cs typeface="KaiTi" charset="-122"/>
            </a:endParaRPr>
          </a:p>
        </p:txBody>
      </p:sp>
    </p:spTree>
    <p:extLst>
      <p:ext uri="{BB962C8B-B14F-4D97-AF65-F5344CB8AC3E}">
        <p14:creationId xmlns:p14="http://schemas.microsoft.com/office/powerpoint/2010/main" val="17867420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sp>
        <p:nvSpPr>
          <p:cNvPr id="5" name="文本框 4"/>
          <p:cNvSpPr txBox="1"/>
          <p:nvPr/>
        </p:nvSpPr>
        <p:spPr>
          <a:xfrm>
            <a:off x="671508" y="3652664"/>
            <a:ext cx="11672892" cy="4708981"/>
          </a:xfrm>
          <a:prstGeom prst="rect">
            <a:avLst/>
          </a:prstGeom>
          <a:noFill/>
        </p:spPr>
        <p:txBody>
          <a:bodyPr wrap="square" rtlCol="0">
            <a:spAutoFit/>
          </a:bodyPr>
          <a:lstStyle/>
          <a:p>
            <a:pPr lvl="1">
              <a:lnSpc>
                <a:spcPct val="150000"/>
              </a:lnSpc>
            </a:pPr>
            <a:r>
              <a:rPr kumimoji="1" lang="zh-CN" altLang="en-US" sz="3000" b="1" dirty="0">
                <a:latin typeface="KaiTi" charset="-122"/>
                <a:ea typeface="KaiTi" charset="-122"/>
                <a:cs typeface="KaiTi" charset="-122"/>
              </a:rPr>
              <a:t>太阳辐射总额是</a:t>
            </a:r>
            <a:r>
              <a:rPr kumimoji="1" lang="en-US" altLang="zh-CN" sz="3000" b="1" dirty="0">
                <a:ea typeface="Times New Roman" charset="0"/>
                <a:cs typeface="Times New Roman" charset="0"/>
              </a:rPr>
              <a:t>3.826*10^26 W (J/s)</a:t>
            </a:r>
          </a:p>
          <a:p>
            <a:pPr lvl="1">
              <a:lnSpc>
                <a:spcPct val="150000"/>
              </a:lnSpc>
            </a:pPr>
            <a:r>
              <a:rPr kumimoji="1" lang="en-US" altLang="zh-CN" sz="3000" b="1" dirty="0">
                <a:ea typeface="Times New Roman" charset="0"/>
                <a:cs typeface="Times New Roman" charset="0"/>
              </a:rPr>
              <a:t>1</a:t>
            </a:r>
            <a:r>
              <a:rPr kumimoji="1" lang="zh-CN" altLang="en-US" sz="3000" b="1" dirty="0">
                <a:latin typeface="KaiTi" charset="-122"/>
                <a:ea typeface="KaiTi" charset="-122"/>
                <a:cs typeface="KaiTi" charset="-122"/>
              </a:rPr>
              <a:t>克优质煤完全烧掉，只能放出</a:t>
            </a:r>
            <a:r>
              <a:rPr kumimoji="1" lang="en-US" altLang="zh-CN" sz="3000" b="1" dirty="0">
                <a:ea typeface="Times New Roman" charset="0"/>
                <a:cs typeface="Times New Roman" charset="0"/>
              </a:rPr>
              <a:t>8.36</a:t>
            </a:r>
            <a:r>
              <a:rPr kumimoji="1" lang="zh-CN" altLang="en-US" sz="3000" b="1" dirty="0">
                <a:latin typeface="KaiTi" charset="-122"/>
                <a:ea typeface="KaiTi" charset="-122"/>
                <a:cs typeface="KaiTi" charset="-122"/>
              </a:rPr>
              <a:t>千焦的</a:t>
            </a:r>
            <a:r>
              <a:rPr kumimoji="1" lang="zh-CN" altLang="en-US" sz="3000" b="1" dirty="0" smtClean="0">
                <a:latin typeface="KaiTi" charset="-122"/>
                <a:ea typeface="KaiTi" charset="-122"/>
                <a:cs typeface="KaiTi" charset="-122"/>
              </a:rPr>
              <a:t>热</a:t>
            </a:r>
            <a:endParaRPr kumimoji="1" lang="en-US" altLang="zh-CN" sz="3000" b="1" dirty="0" smtClean="0">
              <a:latin typeface="KaiTi" charset="-122"/>
              <a:ea typeface="KaiTi" charset="-122"/>
              <a:cs typeface="KaiTi" charset="-122"/>
            </a:endParaRPr>
          </a:p>
          <a:p>
            <a:pPr lvl="1">
              <a:lnSpc>
                <a:spcPct val="150000"/>
              </a:lnSpc>
            </a:pPr>
            <a:endParaRPr kumimoji="1" lang="en-US" altLang="zh-CN" sz="3000" b="1" dirty="0" smtClean="0">
              <a:latin typeface="KaiTi" charset="-122"/>
              <a:ea typeface="KaiTi" charset="-122"/>
              <a:cs typeface="KaiTi" charset="-122"/>
            </a:endParaRPr>
          </a:p>
          <a:p>
            <a:pPr lvl="1" algn="ctr">
              <a:lnSpc>
                <a:spcPct val="150000"/>
              </a:lnSpc>
            </a:pPr>
            <a:r>
              <a:rPr kumimoji="1" lang="en-US" altLang="zh-CN" sz="3000" b="1" dirty="0" smtClean="0">
                <a:ea typeface="Times New Roman" charset="0"/>
                <a:cs typeface="Times New Roman" charset="0"/>
              </a:rPr>
              <a:t>E = mc</a:t>
            </a:r>
            <a:r>
              <a:rPr kumimoji="1" lang="en-US" altLang="zh-CN" sz="3000" b="1" baseline="30000" dirty="0" smtClean="0">
                <a:ea typeface="Times New Roman" charset="0"/>
                <a:cs typeface="Times New Roman" charset="0"/>
              </a:rPr>
              <a:t>2</a:t>
            </a:r>
          </a:p>
          <a:p>
            <a:pPr lvl="1" algn="ctr">
              <a:lnSpc>
                <a:spcPct val="150000"/>
              </a:lnSpc>
            </a:pPr>
            <a:endParaRPr kumimoji="1" lang="en-US" altLang="zh-CN" sz="3000" b="1" baseline="30000" dirty="0">
              <a:ea typeface="Times New Roman" charset="0"/>
              <a:cs typeface="Times New Roman" charset="0"/>
            </a:endParaRPr>
          </a:p>
          <a:p>
            <a:pPr lvl="1" algn="ctr">
              <a:lnSpc>
                <a:spcPct val="150000"/>
              </a:lnSpc>
            </a:pPr>
            <a:r>
              <a:rPr kumimoji="1" lang="en-US" altLang="zh-CN" sz="3000" b="1" dirty="0" smtClean="0">
                <a:ea typeface="Times New Roman" charset="0"/>
                <a:cs typeface="Times New Roman" charset="0"/>
              </a:rPr>
              <a:t>                  </a:t>
            </a:r>
            <a:r>
              <a:rPr kumimoji="1" lang="zh-CN" altLang="en-US" sz="3000" b="1" dirty="0" smtClean="0">
                <a:ea typeface="Times New Roman" charset="0"/>
                <a:cs typeface="Times New Roman" charset="0"/>
              </a:rPr>
              <a:t>            </a:t>
            </a:r>
            <a:r>
              <a:rPr kumimoji="1" lang="en-US" altLang="zh-CN" sz="3000" b="1" dirty="0" smtClean="0">
                <a:ea typeface="Times New Roman" charset="0"/>
                <a:cs typeface="Times New Roman" charset="0"/>
              </a:rPr>
              <a:t>  1g</a:t>
            </a:r>
            <a:r>
              <a:rPr kumimoji="1" lang="zh-CN" altLang="en-US" sz="3000" b="1" dirty="0" smtClean="0">
                <a:latin typeface="KaiTi" charset="-122"/>
                <a:ea typeface="KaiTi" charset="-122"/>
                <a:cs typeface="KaiTi" charset="-122"/>
              </a:rPr>
              <a:t>物质可以放出</a:t>
            </a:r>
            <a:r>
              <a:rPr kumimoji="1" lang="en-US" altLang="zh-CN" sz="3000" b="1" dirty="0" smtClean="0">
                <a:ea typeface="Times New Roman" charset="0"/>
                <a:cs typeface="Times New Roman" charset="0"/>
              </a:rPr>
              <a:t>9*10^13 J</a:t>
            </a:r>
            <a:r>
              <a:rPr kumimoji="1" lang="zh-CN" altLang="en-US" sz="3000" b="1" dirty="0" smtClean="0">
                <a:latin typeface="KaiTi" charset="-122"/>
                <a:ea typeface="KaiTi" charset="-122"/>
                <a:cs typeface="KaiTi" charset="-122"/>
              </a:rPr>
              <a:t>的能量</a:t>
            </a:r>
            <a:endParaRPr kumimoji="1" lang="en-US" altLang="zh-CN" sz="3000" b="1" dirty="0" smtClean="0">
              <a:latin typeface="KaiTi" charset="-122"/>
              <a:ea typeface="KaiTi" charset="-122"/>
              <a:cs typeface="KaiTi" charset="-122"/>
            </a:endParaRPr>
          </a:p>
          <a:p>
            <a:pPr lvl="1">
              <a:lnSpc>
                <a:spcPct val="150000"/>
              </a:lnSpc>
            </a:pPr>
            <a:endParaRPr kumimoji="1" lang="en-US" altLang="zh-CN" sz="3000" b="1" dirty="0">
              <a:latin typeface="KaiTi" charset="-122"/>
              <a:ea typeface="KaiTi" charset="-122"/>
              <a:cs typeface="KaiTi"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832" y="5699677"/>
            <a:ext cx="3746500" cy="372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90244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912" y="3580656"/>
            <a:ext cx="8307536" cy="5488372"/>
          </a:xfrm>
          <a:prstGeom prst="rect">
            <a:avLst/>
          </a:prstGeom>
        </p:spPr>
      </p:pic>
    </p:spTree>
    <p:extLst>
      <p:ext uri="{BB962C8B-B14F-4D97-AF65-F5344CB8AC3E}">
        <p14:creationId xmlns:p14="http://schemas.microsoft.com/office/powerpoint/2010/main" val="16000076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50" y="3868688"/>
            <a:ext cx="9779000" cy="4343400"/>
          </a:xfrm>
          <a:prstGeom prst="rect">
            <a:avLst/>
          </a:prstGeom>
        </p:spPr>
      </p:pic>
    </p:spTree>
    <p:extLst>
      <p:ext uri="{BB962C8B-B14F-4D97-AF65-F5344CB8AC3E}">
        <p14:creationId xmlns:p14="http://schemas.microsoft.com/office/powerpoint/2010/main" val="63528087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72" y="3724672"/>
            <a:ext cx="10843955" cy="4392488"/>
          </a:xfrm>
          <a:prstGeom prst="rect">
            <a:avLst/>
          </a:prstGeom>
        </p:spPr>
      </p:pic>
    </p:spTree>
    <p:extLst>
      <p:ext uri="{BB962C8B-B14F-4D97-AF65-F5344CB8AC3E}">
        <p14:creationId xmlns:p14="http://schemas.microsoft.com/office/powerpoint/2010/main" val="7577123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872" y="3652664"/>
            <a:ext cx="10266283" cy="5373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48571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868" y="4444752"/>
            <a:ext cx="7318364" cy="1080120"/>
          </a:xfrm>
          <a:prstGeom prst="rect">
            <a:avLst/>
          </a:prstGeom>
        </p:spPr>
      </p:pic>
      <p:sp>
        <p:nvSpPr>
          <p:cNvPr id="4" name="文本框 3"/>
          <p:cNvSpPr txBox="1"/>
          <p:nvPr/>
        </p:nvSpPr>
        <p:spPr>
          <a:xfrm>
            <a:off x="1749872" y="6244952"/>
            <a:ext cx="9505056" cy="2667653"/>
          </a:xfrm>
          <a:prstGeom prst="rect">
            <a:avLst/>
          </a:prstGeom>
          <a:noFill/>
        </p:spPr>
        <p:txBody>
          <a:bodyPr wrap="square" rtlCol="0">
            <a:spAutoFit/>
          </a:bodyPr>
          <a:lstStyle/>
          <a:p>
            <a:r>
              <a:rPr kumimoji="1" lang="zh-CN" altLang="en-US" dirty="0" smtClean="0">
                <a:latin typeface="KaiTi" charset="-122"/>
                <a:ea typeface="KaiTi" charset="-122"/>
                <a:cs typeface="KaiTi" charset="-122"/>
              </a:rPr>
              <a:t>每个氢核（质子）的静质量是</a:t>
            </a:r>
            <a:r>
              <a:rPr kumimoji="1" lang="en-US" altLang="zh-CN" dirty="0" smtClean="0">
                <a:ea typeface="Times New Roman" charset="0"/>
                <a:cs typeface="Times New Roman" charset="0"/>
              </a:rPr>
              <a:t>1.007825 </a:t>
            </a:r>
            <a:r>
              <a:rPr kumimoji="1" lang="en-US" altLang="zh-CN" dirty="0" err="1" smtClean="0">
                <a:ea typeface="Times New Roman" charset="0"/>
                <a:cs typeface="Times New Roman" charset="0"/>
              </a:rPr>
              <a:t>amu</a:t>
            </a:r>
            <a:r>
              <a:rPr kumimoji="1" lang="zh-CN" altLang="en-US" dirty="0" smtClean="0">
                <a:latin typeface="KaiTi" charset="-122"/>
                <a:ea typeface="KaiTi" charset="-122"/>
                <a:cs typeface="KaiTi" charset="-122"/>
              </a:rPr>
              <a:t>（</a:t>
            </a:r>
            <a:r>
              <a:rPr kumimoji="1" lang="en-US" altLang="zh-CN" dirty="0" err="1" smtClean="0">
                <a:ea typeface="Times New Roman" charset="0"/>
                <a:cs typeface="Times New Roman" charset="0"/>
              </a:rPr>
              <a:t>amu</a:t>
            </a:r>
            <a:r>
              <a:rPr kumimoji="1" lang="zh-CN" altLang="en-US" dirty="0" smtClean="0">
                <a:latin typeface="KaiTi" charset="-122"/>
                <a:ea typeface="KaiTi" charset="-122"/>
                <a:cs typeface="KaiTi" charset="-122"/>
              </a:rPr>
              <a:t>代表原子质量，</a:t>
            </a:r>
            <a:r>
              <a:rPr kumimoji="1" lang="en-US" altLang="zh-CN" dirty="0" smtClean="0">
                <a:ea typeface="Times New Roman" charset="0"/>
                <a:cs typeface="Times New Roman" charset="0"/>
              </a:rPr>
              <a:t>1 </a:t>
            </a:r>
            <a:r>
              <a:rPr kumimoji="1" lang="en-US" altLang="zh-CN" dirty="0" err="1" smtClean="0">
                <a:ea typeface="Times New Roman" charset="0"/>
                <a:cs typeface="Times New Roman" charset="0"/>
              </a:rPr>
              <a:t>amu</a:t>
            </a:r>
            <a:r>
              <a:rPr kumimoji="1" lang="en-US" altLang="zh-CN" dirty="0" smtClean="0">
                <a:ea typeface="Times New Roman" charset="0"/>
                <a:cs typeface="Times New Roman" charset="0"/>
              </a:rPr>
              <a:t> = 931.5 MeV</a:t>
            </a:r>
            <a:r>
              <a:rPr kumimoji="1" lang="zh-CN" altLang="en-US" dirty="0" smtClean="0">
                <a:latin typeface="KaiTi" charset="-122"/>
                <a:ea typeface="KaiTi" charset="-122"/>
                <a:cs typeface="KaiTi" charset="-122"/>
              </a:rPr>
              <a:t>）</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一个氦核的静质量是</a:t>
            </a:r>
            <a:r>
              <a:rPr kumimoji="1" lang="en-US" altLang="zh-CN" dirty="0" smtClean="0">
                <a:ea typeface="Times New Roman" charset="0"/>
                <a:cs typeface="Times New Roman" charset="0"/>
              </a:rPr>
              <a:t>4.002603 </a:t>
            </a:r>
            <a:r>
              <a:rPr kumimoji="1" lang="en-US" altLang="zh-CN" dirty="0" err="1" smtClean="0">
                <a:ea typeface="Times New Roman" charset="0"/>
                <a:cs typeface="Times New Roman" charset="0"/>
              </a:rPr>
              <a:t>amu</a:t>
            </a:r>
            <a:endParaRPr kumimoji="1" lang="en-US" altLang="zh-CN" dirty="0" smtClean="0">
              <a:ea typeface="Times New Roman" charset="0"/>
              <a:cs typeface="Times New Roman" charset="0"/>
            </a:endParaRPr>
          </a:p>
          <a:p>
            <a:endParaRPr kumimoji="1" lang="en-US" altLang="zh-CN" dirty="0">
              <a:latin typeface="KaiTi" charset="-122"/>
              <a:ea typeface="KaiTi" charset="-122"/>
              <a:cs typeface="KaiTi" charset="-122"/>
            </a:endParaRPr>
          </a:p>
          <a:p>
            <a:r>
              <a:rPr kumimoji="1" lang="zh-CN" altLang="en-US" dirty="0" smtClean="0">
                <a:latin typeface="KaiTi" charset="-122"/>
                <a:ea typeface="KaiTi" charset="-122"/>
                <a:cs typeface="KaiTi" charset="-122"/>
              </a:rPr>
              <a:t>因此太阳内部核反应释放的能量为多少？维持太阳的光度每年需要消耗多少质量？</a:t>
            </a:r>
            <a:endParaRPr kumimoji="1" lang="zh-CN" altLang="en-US" dirty="0">
              <a:latin typeface="KaiTi" charset="-122"/>
              <a:ea typeface="KaiTi" charset="-122"/>
              <a:cs typeface="KaiTi" charset="-122"/>
            </a:endParaRPr>
          </a:p>
        </p:txBody>
      </p:sp>
    </p:spTree>
    <p:extLst>
      <p:ext uri="{BB962C8B-B14F-4D97-AF65-F5344CB8AC3E}">
        <p14:creationId xmlns:p14="http://schemas.microsoft.com/office/powerpoint/2010/main" val="9672299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29792" y="1564432"/>
            <a:ext cx="11233248" cy="2210477"/>
          </a:xfrm>
          <a:prstGeom prst="rect">
            <a:avLst/>
          </a:prstGeom>
          <a:noFill/>
        </p:spPr>
        <p:txBody>
          <a:bodyPr wrap="square" rtlCol="0">
            <a:spAutoFit/>
          </a:bodyPr>
          <a:lstStyle/>
          <a:p>
            <a:r>
              <a:rPr kumimoji="1" lang="en-US" altLang="zh-CN" sz="5400" dirty="0"/>
              <a:t>The most incomprehensible thing about the universe is that it is </a:t>
            </a:r>
            <a:r>
              <a:rPr kumimoji="1" lang="en-US" altLang="zh-CN" sz="5400" dirty="0" smtClean="0"/>
              <a:t>comprehensible.</a:t>
            </a:r>
          </a:p>
          <a:p>
            <a:pPr algn="r"/>
            <a:endParaRPr kumimoji="1" lang="en-US" altLang="zh-CN" sz="4000" dirty="0" smtClean="0"/>
          </a:p>
        </p:txBody>
      </p:sp>
    </p:spTree>
    <p:extLst>
      <p:ext uri="{BB962C8B-B14F-4D97-AF65-F5344CB8AC3E}">
        <p14:creationId xmlns:p14="http://schemas.microsoft.com/office/powerpoint/2010/main" val="14024316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88" y="3504824"/>
            <a:ext cx="5472608" cy="593278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440" y="3504824"/>
            <a:ext cx="4922951" cy="5932787"/>
          </a:xfrm>
          <a:prstGeom prst="rect">
            <a:avLst/>
          </a:prstGeom>
        </p:spPr>
      </p:pic>
    </p:spTree>
    <p:extLst>
      <p:ext uri="{BB962C8B-B14F-4D97-AF65-F5344CB8AC3E}">
        <p14:creationId xmlns:p14="http://schemas.microsoft.com/office/powerpoint/2010/main" val="43059136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太阳能源机制</a:t>
            </a:r>
            <a:endParaRPr kumimoji="1" lang="en-US" altLang="zh-CN" sz="4000" b="1" dirty="0">
              <a:latin typeface="KaiTi" charset="-122"/>
              <a:ea typeface="KaiTi" charset="-122"/>
              <a:cs typeface="KaiTi"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984" y="3508648"/>
            <a:ext cx="7272808" cy="4814599"/>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3118024" y="8693224"/>
            <a:ext cx="6912768" cy="521553"/>
          </a:xfrm>
          <a:prstGeom prst="rect">
            <a:avLst/>
          </a:prstGeom>
          <a:noFill/>
        </p:spPr>
        <p:txBody>
          <a:bodyPr wrap="square" rtlCol="0">
            <a:spAutoFit/>
          </a:bodyPr>
          <a:lstStyle/>
          <a:p>
            <a:r>
              <a:rPr kumimoji="1" lang="zh-CN" altLang="en-US" dirty="0">
                <a:latin typeface="KaiTi" charset="-122"/>
                <a:ea typeface="KaiTi" charset="-122"/>
                <a:cs typeface="KaiTi" charset="-122"/>
              </a:rPr>
              <a:t>全超导托卡马克</a:t>
            </a:r>
            <a:r>
              <a:rPr kumimoji="1" lang="en-US" altLang="zh-CN" dirty="0">
                <a:ea typeface="Times New Roman" charset="0"/>
                <a:cs typeface="Times New Roman" charset="0"/>
              </a:rPr>
              <a:t>EAST</a:t>
            </a:r>
            <a:r>
              <a:rPr kumimoji="1" lang="zh-CN" altLang="en-US" dirty="0">
                <a:latin typeface="KaiTi" charset="-122"/>
                <a:ea typeface="KaiTi" charset="-122"/>
                <a:cs typeface="KaiTi" charset="-122"/>
              </a:rPr>
              <a:t>核聚变实验装置 </a:t>
            </a:r>
          </a:p>
        </p:txBody>
      </p:sp>
    </p:spTree>
    <p:extLst>
      <p:ext uri="{BB962C8B-B14F-4D97-AF65-F5344CB8AC3E}">
        <p14:creationId xmlns:p14="http://schemas.microsoft.com/office/powerpoint/2010/main" val="1997292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太阳的内部</a:t>
            </a:r>
            <a:endParaRPr kumimoji="1" lang="en-US" altLang="zh-CN" sz="4000" b="1" dirty="0">
              <a:latin typeface="KaiTi" charset="-122"/>
              <a:ea typeface="KaiTi" charset="-122"/>
              <a:cs typeface="KaiTi"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0" y="3580656"/>
            <a:ext cx="1005840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14652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太阳的内部</a:t>
            </a:r>
            <a:endParaRPr kumimoji="1" lang="en-US" altLang="zh-CN" sz="4000" b="1" dirty="0">
              <a:latin typeface="KaiTi" charset="-122"/>
              <a:ea typeface="KaiTi" charset="-122"/>
              <a:cs typeface="KaiTi" charset="-122"/>
            </a:endParaRPr>
          </a:p>
        </p:txBody>
      </p:sp>
      <p:sp>
        <p:nvSpPr>
          <p:cNvPr id="3" name="文本框 2"/>
          <p:cNvSpPr txBox="1"/>
          <p:nvPr/>
        </p:nvSpPr>
        <p:spPr>
          <a:xfrm>
            <a:off x="1245816" y="3580656"/>
            <a:ext cx="8352928" cy="1379993"/>
          </a:xfrm>
          <a:prstGeom prst="rect">
            <a:avLst/>
          </a:prstGeom>
          <a:noFill/>
        </p:spPr>
        <p:txBody>
          <a:bodyPr wrap="square" rtlCol="0">
            <a:spAutoFit/>
          </a:bodyPr>
          <a:lstStyle/>
          <a:p>
            <a:r>
              <a:rPr kumimoji="1" lang="zh-CN" altLang="en-US" dirty="0" smtClean="0">
                <a:latin typeface="KaiTi" charset="-122"/>
                <a:ea typeface="KaiTi" charset="-122"/>
                <a:cs typeface="KaiTi" charset="-122"/>
              </a:rPr>
              <a:t>从里向外分三个区：核反应区、辐射区和对流区</a:t>
            </a:r>
            <a:endParaRPr kumimoji="1" lang="en-US" altLang="zh-CN" dirty="0" smtClean="0">
              <a:latin typeface="KaiTi" charset="-122"/>
              <a:ea typeface="KaiTi" charset="-122"/>
              <a:cs typeface="KaiTi" charset="-122"/>
            </a:endParaRPr>
          </a:p>
          <a:p>
            <a:endParaRPr kumimoji="1" lang="en-US" altLang="zh-CN" dirty="0">
              <a:latin typeface="KaiTi" charset="-122"/>
              <a:ea typeface="KaiTi" charset="-122"/>
              <a:cs typeface="KaiTi" charset="-122"/>
            </a:endParaRPr>
          </a:p>
          <a:p>
            <a:r>
              <a:rPr kumimoji="1" lang="zh-CN" altLang="en-US" dirty="0" smtClean="0">
                <a:latin typeface="KaiTi" charset="-122"/>
                <a:ea typeface="KaiTi" charset="-122"/>
                <a:cs typeface="KaiTi" charset="-122"/>
              </a:rPr>
              <a:t>从里向外分三个层圈：光球层、色球层和日冕</a:t>
            </a:r>
            <a:endParaRPr kumimoji="1" lang="zh-CN" altLang="en-US" dirty="0">
              <a:latin typeface="KaiTi" charset="-122"/>
              <a:ea typeface="KaiTi" charset="-122"/>
              <a:cs typeface="KaiTi" charset="-122"/>
            </a:endParaRPr>
          </a:p>
        </p:txBody>
      </p:sp>
    </p:spTree>
    <p:extLst>
      <p:ext uri="{BB962C8B-B14F-4D97-AF65-F5344CB8AC3E}">
        <p14:creationId xmlns:p14="http://schemas.microsoft.com/office/powerpoint/2010/main" val="542718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太阳的内部</a:t>
            </a:r>
            <a:endParaRPr kumimoji="1" lang="en-US" altLang="zh-CN" sz="4000" b="1" dirty="0">
              <a:latin typeface="KaiTi" charset="-122"/>
              <a:ea typeface="KaiTi" charset="-122"/>
              <a:cs typeface="KaiTi" charset="-122"/>
            </a:endParaRPr>
          </a:p>
        </p:txBody>
      </p:sp>
      <p:sp>
        <p:nvSpPr>
          <p:cNvPr id="4" name="文本框 3"/>
          <p:cNvSpPr txBox="1"/>
          <p:nvPr/>
        </p:nvSpPr>
        <p:spPr>
          <a:xfrm>
            <a:off x="879426" y="3652664"/>
            <a:ext cx="11233248" cy="4384534"/>
          </a:xfrm>
          <a:prstGeom prst="rect">
            <a:avLst/>
          </a:prstGeom>
          <a:noFill/>
        </p:spPr>
        <p:txBody>
          <a:bodyPr wrap="square" rtlCol="0">
            <a:spAutoFit/>
          </a:bodyPr>
          <a:lstStyle/>
          <a:p>
            <a:r>
              <a:rPr kumimoji="1" lang="zh-CN" altLang="en-US" dirty="0">
                <a:latin typeface="KaiTi" charset="-122"/>
                <a:ea typeface="KaiTi" charset="-122"/>
                <a:cs typeface="KaiTi" charset="-122"/>
              </a:rPr>
              <a:t>一、核反应</a:t>
            </a:r>
            <a:r>
              <a:rPr kumimoji="1" lang="zh-CN" altLang="en-US" dirty="0" smtClean="0">
                <a:latin typeface="KaiTi" charset="-122"/>
                <a:ea typeface="KaiTi" charset="-122"/>
                <a:cs typeface="KaiTi" charset="-122"/>
              </a:rPr>
              <a:t>区</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太阳</a:t>
            </a:r>
            <a:r>
              <a:rPr kumimoji="1" lang="zh-CN" altLang="en-US" dirty="0">
                <a:latin typeface="KaiTi" charset="-122"/>
                <a:ea typeface="KaiTi" charset="-122"/>
                <a:cs typeface="KaiTi" charset="-122"/>
              </a:rPr>
              <a:t>在自身的引力作用下</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物质向核心聚集</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在核心形成高温和超高压态</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导致了内部的氢聚变为氦的热核反应。从中心</a:t>
            </a:r>
            <a:r>
              <a:rPr kumimoji="1" lang="zh-CN" altLang="en-US" dirty="0" smtClean="0">
                <a:latin typeface="KaiTi" charset="-122"/>
                <a:ea typeface="KaiTi" charset="-122"/>
                <a:cs typeface="KaiTi" charset="-122"/>
              </a:rPr>
              <a:t>到</a:t>
            </a:r>
            <a:r>
              <a:rPr kumimoji="1" lang="en-US" altLang="zh-CN" dirty="0" smtClean="0">
                <a:latin typeface="KaiTi" charset="-122"/>
                <a:ea typeface="KaiTi" charset="-122"/>
                <a:cs typeface="KaiTi" charset="-122"/>
              </a:rPr>
              <a:t> </a:t>
            </a:r>
            <a:r>
              <a:rPr kumimoji="1" lang="en-US" altLang="zh-CN" dirty="0" smtClean="0">
                <a:ea typeface="Times New Roman" charset="0"/>
                <a:cs typeface="Times New Roman" charset="0"/>
              </a:rPr>
              <a:t>0.25 </a:t>
            </a:r>
            <a:r>
              <a:rPr kumimoji="1" lang="en-US" altLang="zh-CN" dirty="0" err="1" smtClean="0">
                <a:ea typeface="Times New Roman" charset="0"/>
                <a:cs typeface="Times New Roman" charset="0"/>
              </a:rPr>
              <a:t>Rsun</a:t>
            </a:r>
            <a:r>
              <a:rPr kumimoji="1" lang="en-US" altLang="zh-CN" dirty="0" smtClean="0">
                <a:latin typeface="KaiTi" charset="-122"/>
                <a:ea typeface="KaiTi" charset="-122"/>
                <a:cs typeface="KaiTi" charset="-122"/>
              </a:rPr>
              <a:t>,</a:t>
            </a:r>
            <a:r>
              <a:rPr kumimoji="1" lang="zh-CN" altLang="en-US" dirty="0">
                <a:latin typeface="KaiTi" charset="-122"/>
                <a:ea typeface="KaiTi" charset="-122"/>
                <a:cs typeface="KaiTi" charset="-122"/>
              </a:rPr>
              <a:t>约占太阳体积</a:t>
            </a:r>
            <a:r>
              <a:rPr kumimoji="1" lang="en-US" altLang="zh-CN" dirty="0">
                <a:ea typeface="Times New Roman" charset="0"/>
                <a:cs typeface="Times New Roman" charset="0"/>
              </a:rPr>
              <a:t>1/64</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而其质量却占太阳总质量的一半以上。太阳核心的温度高达</a:t>
            </a:r>
            <a:r>
              <a:rPr kumimoji="1" lang="en-US" altLang="zh-CN" dirty="0" smtClean="0">
                <a:ea typeface="Times New Roman" charset="0"/>
                <a:cs typeface="Times New Roman" charset="0"/>
              </a:rPr>
              <a:t>1.5*10^7 - 2×10^7 K</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压力</a:t>
            </a:r>
            <a:r>
              <a:rPr kumimoji="1" lang="zh-CN" altLang="en-US" dirty="0" smtClean="0">
                <a:latin typeface="KaiTi" charset="-122"/>
                <a:ea typeface="KaiTi" charset="-122"/>
                <a:cs typeface="KaiTi" charset="-122"/>
              </a:rPr>
              <a:t>为</a:t>
            </a:r>
            <a:r>
              <a:rPr kumimoji="1" lang="en-US" altLang="zh-CN" dirty="0" smtClean="0">
                <a:latin typeface="KaiTi" charset="-122"/>
                <a:ea typeface="KaiTi" charset="-122"/>
                <a:cs typeface="KaiTi" charset="-122"/>
              </a:rPr>
              <a:t> </a:t>
            </a:r>
            <a:r>
              <a:rPr kumimoji="1" lang="en-US" altLang="zh-CN" dirty="0" smtClean="0">
                <a:ea typeface="Times New Roman" charset="0"/>
                <a:cs typeface="Times New Roman" charset="0"/>
              </a:rPr>
              <a:t>2.5×10^11 </a:t>
            </a:r>
            <a:r>
              <a:rPr kumimoji="1" lang="en-US" altLang="zh-CN" dirty="0" err="1" smtClean="0">
                <a:ea typeface="Times New Roman" charset="0"/>
                <a:cs typeface="Times New Roman" charset="0"/>
              </a:rPr>
              <a:t>atm</a:t>
            </a:r>
            <a:r>
              <a:rPr kumimoji="1" lang="en-US" altLang="zh-CN" dirty="0" smtClean="0">
                <a:latin typeface="KaiTi" charset="-122"/>
                <a:ea typeface="KaiTi" charset="-122"/>
                <a:cs typeface="KaiTi" charset="-122"/>
              </a:rPr>
              <a:t>,</a:t>
            </a:r>
            <a:r>
              <a:rPr kumimoji="1" lang="zh-CN" altLang="en-US" dirty="0">
                <a:latin typeface="KaiTi" charset="-122"/>
                <a:ea typeface="KaiTi" charset="-122"/>
                <a:cs typeface="KaiTi" charset="-122"/>
              </a:rPr>
              <a:t>即超过地面大气压的</a:t>
            </a:r>
            <a:r>
              <a:rPr kumimoji="1" lang="en-US" altLang="zh-CN" dirty="0">
                <a:ea typeface="Times New Roman" charset="0"/>
                <a:cs typeface="Times New Roman" charset="0"/>
              </a:rPr>
              <a:t>2500</a:t>
            </a:r>
            <a:r>
              <a:rPr kumimoji="1" lang="zh-CN" altLang="en-US" dirty="0">
                <a:latin typeface="KaiTi" charset="-122"/>
                <a:ea typeface="KaiTi" charset="-122"/>
                <a:cs typeface="KaiTi" charset="-122"/>
              </a:rPr>
              <a:t>亿倍</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物质密度为</a:t>
            </a:r>
            <a:r>
              <a:rPr kumimoji="1" lang="en-US" altLang="zh-CN" dirty="0" smtClean="0">
                <a:ea typeface="Times New Roman" charset="0"/>
                <a:cs typeface="Times New Roman" charset="0"/>
              </a:rPr>
              <a:t>150000kg/m^3</a:t>
            </a:r>
            <a:r>
              <a:rPr kumimoji="1" lang="zh-CN" altLang="en-US" dirty="0">
                <a:latin typeface="KaiTi" charset="-122"/>
                <a:ea typeface="KaiTi" charset="-122"/>
                <a:cs typeface="KaiTi" charset="-122"/>
              </a:rPr>
              <a:t>。核心区的温度和密度的分布都随着与太阳中心距离的增而迅速下降。在这个超高温、超高压的核心区</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发生着激烈的热核反应。在所产生的能量主要来自氢核合成氦核的聚变</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它是太阳辐射和太阳活动的主能量来源</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太阳发射的能量约</a:t>
            </a:r>
            <a:r>
              <a:rPr kumimoji="1" lang="en-US" altLang="zh-CN" dirty="0">
                <a:ea typeface="Times New Roman" charset="0"/>
                <a:cs typeface="Times New Roman" charset="0"/>
              </a:rPr>
              <a:t>99%</a:t>
            </a:r>
            <a:r>
              <a:rPr kumimoji="1" lang="zh-CN" altLang="en-US" dirty="0">
                <a:latin typeface="KaiTi" charset="-122"/>
                <a:ea typeface="KaiTi" charset="-122"/>
                <a:cs typeface="KaiTi" charset="-122"/>
              </a:rPr>
              <a:t>是由这里产生的。</a:t>
            </a:r>
          </a:p>
        </p:txBody>
      </p:sp>
    </p:spTree>
    <p:extLst>
      <p:ext uri="{BB962C8B-B14F-4D97-AF65-F5344CB8AC3E}">
        <p14:creationId xmlns:p14="http://schemas.microsoft.com/office/powerpoint/2010/main" val="21076498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太阳的内部</a:t>
            </a:r>
            <a:endParaRPr kumimoji="1" lang="en-US" altLang="zh-CN" sz="4000" b="1" dirty="0">
              <a:latin typeface="KaiTi" charset="-122"/>
              <a:ea typeface="KaiTi" charset="-122"/>
              <a:cs typeface="KaiTi" charset="-122"/>
            </a:endParaRPr>
          </a:p>
        </p:txBody>
      </p:sp>
      <p:sp>
        <p:nvSpPr>
          <p:cNvPr id="4" name="文本框 3"/>
          <p:cNvSpPr txBox="1"/>
          <p:nvPr/>
        </p:nvSpPr>
        <p:spPr>
          <a:xfrm>
            <a:off x="879426" y="3652664"/>
            <a:ext cx="11233248" cy="2667653"/>
          </a:xfrm>
          <a:prstGeom prst="rect">
            <a:avLst/>
          </a:prstGeom>
          <a:noFill/>
        </p:spPr>
        <p:txBody>
          <a:bodyPr wrap="square" rtlCol="0">
            <a:spAutoFit/>
          </a:bodyPr>
          <a:lstStyle/>
          <a:p>
            <a:r>
              <a:rPr kumimoji="1" lang="zh-CN" altLang="en-US" dirty="0" smtClean="0">
                <a:latin typeface="KaiTi" charset="-122"/>
                <a:ea typeface="KaiTi" charset="-122"/>
                <a:cs typeface="KaiTi" charset="-122"/>
              </a:rPr>
              <a:t>二、辐射区</a:t>
            </a:r>
            <a:endParaRPr kumimoji="1" lang="en-US" altLang="zh-CN" dirty="0" smtClean="0">
              <a:latin typeface="KaiTi" charset="-122"/>
              <a:ea typeface="KaiTi" charset="-122"/>
              <a:cs typeface="KaiTi" charset="-122"/>
            </a:endParaRPr>
          </a:p>
          <a:p>
            <a:r>
              <a:rPr kumimoji="1" lang="zh-CN" altLang="en-US" dirty="0">
                <a:latin typeface="KaiTi" charset="-122"/>
                <a:ea typeface="KaiTi" charset="-122"/>
                <a:cs typeface="KaiTi" charset="-122"/>
              </a:rPr>
              <a:t>从</a:t>
            </a:r>
            <a:r>
              <a:rPr kumimoji="1" lang="en-US" altLang="zh-CN" dirty="0" smtClean="0">
                <a:ea typeface="Times New Roman" charset="0"/>
                <a:cs typeface="Times New Roman" charset="0"/>
              </a:rPr>
              <a:t>0.25 ~ 0.86 </a:t>
            </a:r>
            <a:r>
              <a:rPr kumimoji="1" lang="en-US" altLang="zh-CN" dirty="0" err="1" smtClean="0">
                <a:ea typeface="Times New Roman" charset="0"/>
                <a:cs typeface="Times New Roman" charset="0"/>
              </a:rPr>
              <a:t>Rsun</a:t>
            </a:r>
            <a:r>
              <a:rPr kumimoji="1" lang="zh-CN" altLang="en-US" dirty="0" smtClean="0">
                <a:latin typeface="KaiTi" charset="-122"/>
                <a:ea typeface="KaiTi" charset="-122"/>
                <a:cs typeface="KaiTi" charset="-122"/>
              </a:rPr>
              <a:t>是</a:t>
            </a:r>
            <a:r>
              <a:rPr kumimoji="1" lang="zh-CN" altLang="en-US" dirty="0">
                <a:latin typeface="KaiTi" charset="-122"/>
                <a:ea typeface="KaiTi" charset="-122"/>
                <a:cs typeface="KaiTi" charset="-122"/>
              </a:rPr>
              <a:t>辐射区。在这层中气体温度约</a:t>
            </a:r>
            <a:r>
              <a:rPr kumimoji="1" lang="en-US" altLang="zh-CN" dirty="0" smtClean="0">
                <a:ea typeface="Times New Roman" charset="0"/>
                <a:cs typeface="Times New Roman" charset="0"/>
              </a:rPr>
              <a:t>7×10^6 K</a:t>
            </a:r>
            <a:r>
              <a:rPr kumimoji="1" lang="en-US" altLang="zh-CN" dirty="0">
                <a:latin typeface="KaiTi" charset="-122"/>
                <a:ea typeface="KaiTi" charset="-122"/>
                <a:cs typeface="KaiTi" charset="-122"/>
              </a:rPr>
              <a:t>,</a:t>
            </a:r>
            <a:r>
              <a:rPr kumimoji="1" lang="zh-CN" altLang="en-US" dirty="0" smtClean="0">
                <a:latin typeface="KaiTi" charset="-122"/>
                <a:ea typeface="KaiTi" charset="-122"/>
                <a:cs typeface="KaiTi" charset="-122"/>
              </a:rPr>
              <a:t>密度约 </a:t>
            </a:r>
            <a:r>
              <a:rPr kumimoji="1" lang="en-US" altLang="zh-CN" dirty="0" smtClean="0">
                <a:ea typeface="Times New Roman" charset="0"/>
                <a:cs typeface="Times New Roman" charset="0"/>
              </a:rPr>
              <a:t>15000</a:t>
            </a:r>
            <a:r>
              <a:rPr kumimoji="1" lang="zh-CN" altLang="en-US" dirty="0" smtClean="0">
                <a:ea typeface="Times New Roman" charset="0"/>
                <a:cs typeface="Times New Roman" charset="0"/>
              </a:rPr>
              <a:t> </a:t>
            </a:r>
            <a:r>
              <a:rPr kumimoji="1" lang="en-US" altLang="zh-CN" dirty="0" smtClean="0">
                <a:ea typeface="Times New Roman" charset="0"/>
                <a:cs typeface="Times New Roman" charset="0"/>
              </a:rPr>
              <a:t>kg/m</a:t>
            </a:r>
            <a:r>
              <a:rPr kumimoji="1" lang="en-US" altLang="zh-CN" baseline="30000" dirty="0" smtClean="0">
                <a:ea typeface="Times New Roman" charset="0"/>
                <a:cs typeface="Times New Roman" charset="0"/>
              </a:rPr>
              <a:t>3</a:t>
            </a:r>
            <a:r>
              <a:rPr kumimoji="1" lang="zh-CN" altLang="en-US" dirty="0">
                <a:latin typeface="KaiTi" charset="-122"/>
                <a:ea typeface="KaiTi" charset="-122"/>
                <a:cs typeface="KaiTi" charset="-122"/>
              </a:rPr>
              <a:t>。按体积而言</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辐射区约占太阳体积的一半。太阳核心产生的能量</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通过这个区域以辐射的方式向外传输。核心区产生的光子在向外表面传播的过程中多次被物质吸收</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而后再发射</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才传输到太阳的外面大气层</a:t>
            </a:r>
            <a:r>
              <a:rPr kumimoji="1" lang="zh-CN" altLang="en-US" dirty="0" smtClean="0">
                <a:latin typeface="KaiTi" charset="-122"/>
                <a:ea typeface="KaiTi" charset="-122"/>
                <a:cs typeface="KaiTi" charset="-122"/>
              </a:rPr>
              <a:t>。</a:t>
            </a:r>
            <a:endParaRPr kumimoji="1" lang="en-US" altLang="zh-CN" dirty="0" smtClean="0">
              <a:latin typeface="KaiTi" charset="-122"/>
              <a:ea typeface="KaiTi" charset="-122"/>
              <a:cs typeface="KaiTi" charset="-122"/>
            </a:endParaRPr>
          </a:p>
        </p:txBody>
      </p:sp>
    </p:spTree>
    <p:extLst>
      <p:ext uri="{BB962C8B-B14F-4D97-AF65-F5344CB8AC3E}">
        <p14:creationId xmlns:p14="http://schemas.microsoft.com/office/powerpoint/2010/main" val="12706618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太阳的内部</a:t>
            </a:r>
            <a:endParaRPr kumimoji="1" lang="en-US" altLang="zh-CN" sz="4000" b="1" dirty="0">
              <a:latin typeface="KaiTi" charset="-122"/>
              <a:ea typeface="KaiTi" charset="-122"/>
              <a:cs typeface="KaiTi" charset="-122"/>
            </a:endParaRPr>
          </a:p>
        </p:txBody>
      </p:sp>
      <p:sp>
        <p:nvSpPr>
          <p:cNvPr id="4" name="文本框 3"/>
          <p:cNvSpPr txBox="1"/>
          <p:nvPr/>
        </p:nvSpPr>
        <p:spPr>
          <a:xfrm>
            <a:off x="879426" y="3652664"/>
            <a:ext cx="11233248" cy="2667653"/>
          </a:xfrm>
          <a:prstGeom prst="rect">
            <a:avLst/>
          </a:prstGeom>
          <a:noFill/>
        </p:spPr>
        <p:txBody>
          <a:bodyPr wrap="square" rtlCol="0">
            <a:spAutoFit/>
          </a:bodyPr>
          <a:lstStyle/>
          <a:p>
            <a:r>
              <a:rPr kumimoji="1" lang="zh-CN" altLang="en-US" dirty="0" smtClean="0">
                <a:latin typeface="KaiTi" charset="-122"/>
                <a:ea typeface="KaiTi" charset="-122"/>
                <a:cs typeface="KaiTi" charset="-122"/>
              </a:rPr>
              <a:t>三</a:t>
            </a:r>
            <a:r>
              <a:rPr kumimoji="1" lang="zh-CN" altLang="en-US" dirty="0">
                <a:latin typeface="KaiTi" charset="-122"/>
                <a:ea typeface="KaiTi" charset="-122"/>
                <a:cs typeface="KaiTi" charset="-122"/>
              </a:rPr>
              <a:t>、对流</a:t>
            </a:r>
            <a:r>
              <a:rPr kumimoji="1" lang="zh-CN" altLang="en-US" dirty="0" smtClean="0">
                <a:latin typeface="KaiTi" charset="-122"/>
                <a:ea typeface="KaiTi" charset="-122"/>
                <a:cs typeface="KaiTi" charset="-122"/>
              </a:rPr>
              <a:t>区</a:t>
            </a:r>
            <a:endParaRPr kumimoji="1" lang="en-US" altLang="zh-CN" dirty="0" smtClean="0">
              <a:latin typeface="KaiTi" charset="-122"/>
              <a:ea typeface="KaiTi" charset="-122"/>
              <a:cs typeface="KaiTi" charset="-122"/>
            </a:endParaRPr>
          </a:p>
          <a:p>
            <a:r>
              <a:rPr kumimoji="1" lang="zh-CN" altLang="en-US" dirty="0" smtClean="0">
                <a:latin typeface="KaiTi" charset="-122"/>
                <a:ea typeface="KaiTi" charset="-122"/>
                <a:cs typeface="KaiTi" charset="-122"/>
              </a:rPr>
              <a:t>对流</a:t>
            </a:r>
            <a:r>
              <a:rPr kumimoji="1" lang="zh-CN" altLang="en-US" dirty="0">
                <a:latin typeface="KaiTi" charset="-122"/>
                <a:ea typeface="KaiTi" charset="-122"/>
                <a:cs typeface="KaiTi" charset="-122"/>
              </a:rPr>
              <a:t>区在辐射区的外面</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大约从</a:t>
            </a:r>
            <a:r>
              <a:rPr kumimoji="1" lang="en-US" altLang="zh-CN" dirty="0" smtClean="0">
                <a:ea typeface="Times New Roman" charset="0"/>
                <a:cs typeface="Times New Roman" charset="0"/>
              </a:rPr>
              <a:t>0.86</a:t>
            </a:r>
            <a:r>
              <a:rPr kumimoji="1" lang="zh-CN" altLang="en-US" dirty="0" smtClean="0">
                <a:ea typeface="Times New Roman" charset="0"/>
                <a:cs typeface="Times New Roman" charset="0"/>
              </a:rPr>
              <a:t> </a:t>
            </a:r>
            <a:r>
              <a:rPr kumimoji="1" lang="en-US" altLang="zh-CN" dirty="0" err="1" smtClean="0">
                <a:ea typeface="Times New Roman" charset="0"/>
                <a:cs typeface="Times New Roman" charset="0"/>
              </a:rPr>
              <a:t>Rsun</a:t>
            </a:r>
            <a:r>
              <a:rPr kumimoji="1" lang="zh-CN" altLang="en-US" dirty="0" smtClean="0">
                <a:latin typeface="KaiTi" charset="-122"/>
                <a:ea typeface="KaiTi" charset="-122"/>
                <a:cs typeface="KaiTi" charset="-122"/>
              </a:rPr>
              <a:t>至</a:t>
            </a:r>
            <a:r>
              <a:rPr kumimoji="1" lang="zh-CN" altLang="en-US" dirty="0">
                <a:latin typeface="KaiTi" charset="-122"/>
                <a:ea typeface="KaiTi" charset="-122"/>
                <a:cs typeface="KaiTi" charset="-122"/>
              </a:rPr>
              <a:t>光球的底部</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温度约</a:t>
            </a:r>
            <a:r>
              <a:rPr kumimoji="1" lang="en-US" altLang="zh-CN" dirty="0" smtClean="0">
                <a:ea typeface="Times New Roman" charset="0"/>
                <a:cs typeface="Times New Roman" charset="0"/>
              </a:rPr>
              <a:t>5×10^5 K</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密度也降至</a:t>
            </a:r>
            <a:r>
              <a:rPr kumimoji="1" lang="en-US" altLang="zh-CN" dirty="0" smtClean="0">
                <a:ea typeface="Times New Roman" charset="0"/>
                <a:cs typeface="Times New Roman" charset="0"/>
              </a:rPr>
              <a:t>150 kg/m</a:t>
            </a:r>
            <a:r>
              <a:rPr kumimoji="1" lang="en-US" altLang="zh-CN" baseline="30000" dirty="0" smtClean="0">
                <a:ea typeface="Times New Roman" charset="0"/>
                <a:cs typeface="Times New Roman" charset="0"/>
              </a:rPr>
              <a:t>3</a:t>
            </a:r>
            <a:r>
              <a:rPr kumimoji="1" lang="zh-CN" altLang="en-US" dirty="0">
                <a:latin typeface="KaiTi" charset="-122"/>
                <a:ea typeface="KaiTi" charset="-122"/>
                <a:cs typeface="KaiTi" charset="-122"/>
              </a:rPr>
              <a:t>。由于巨大的温度差引起对流</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内部的热量主要以对流的方式向太阳表面传输。除了通过对流和辐射传输能量外</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在对流区的大气湍流还会产生扰动</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即低频声波。这种声波将机械能量传输到太阳外层大气</a:t>
            </a:r>
            <a:r>
              <a:rPr kumimoji="1" lang="en-US" altLang="zh-CN" dirty="0">
                <a:latin typeface="KaiTi" charset="-122"/>
                <a:ea typeface="KaiTi" charset="-122"/>
                <a:cs typeface="KaiTi" charset="-122"/>
              </a:rPr>
              <a:t>,</a:t>
            </a:r>
            <a:r>
              <a:rPr kumimoji="1" lang="zh-CN" altLang="en-US" dirty="0">
                <a:latin typeface="KaiTi" charset="-122"/>
                <a:ea typeface="KaiTi" charset="-122"/>
                <a:cs typeface="KaiTi" charset="-122"/>
              </a:rPr>
              <a:t>导致加热和其他作用。</a:t>
            </a:r>
          </a:p>
        </p:txBody>
      </p:sp>
    </p:spTree>
    <p:extLst>
      <p:ext uri="{BB962C8B-B14F-4D97-AF65-F5344CB8AC3E}">
        <p14:creationId xmlns:p14="http://schemas.microsoft.com/office/powerpoint/2010/main" val="38056589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9" name="文本框 8"/>
          <p:cNvSpPr txBox="1"/>
          <p:nvPr/>
        </p:nvSpPr>
        <p:spPr>
          <a:xfrm>
            <a:off x="135788" y="2428528"/>
            <a:ext cx="12720524" cy="871392"/>
          </a:xfrm>
          <a:prstGeom prst="rect">
            <a:avLst/>
          </a:prstGeom>
          <a:noFill/>
        </p:spPr>
        <p:txBody>
          <a:bodyPr wrap="square" rtlCol="0">
            <a:spAutoFit/>
          </a:bodyPr>
          <a:lstStyle/>
          <a:p>
            <a:pPr marL="1028608" lvl="1" indent="-571500">
              <a:lnSpc>
                <a:spcPct val="150000"/>
              </a:lnSpc>
              <a:buFont typeface="Arial" charset="0"/>
              <a:buChar char="•"/>
            </a:pPr>
            <a:r>
              <a:rPr kumimoji="1" lang="zh-CN" altLang="en-US" sz="4000" b="1" dirty="0" smtClean="0">
                <a:latin typeface="KaiTi" charset="-122"/>
                <a:ea typeface="KaiTi" charset="-122"/>
                <a:cs typeface="KaiTi" charset="-122"/>
              </a:rPr>
              <a:t>太阳的观测</a:t>
            </a:r>
            <a:endParaRPr kumimoji="1" lang="en-US" altLang="zh-CN" sz="4000" b="1" dirty="0">
              <a:latin typeface="KaiTi" charset="-122"/>
              <a:ea typeface="KaiTi" charset="-122"/>
              <a:cs typeface="KaiTi"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143" y="3796680"/>
            <a:ext cx="7411814" cy="4700938"/>
          </a:xfrm>
          <a:prstGeom prst="rect">
            <a:avLst/>
          </a:prstGeom>
        </p:spPr>
      </p:pic>
    </p:spTree>
    <p:extLst>
      <p:ext uri="{BB962C8B-B14F-4D97-AF65-F5344CB8AC3E}">
        <p14:creationId xmlns:p14="http://schemas.microsoft.com/office/powerpoint/2010/main" val="5231123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pic>
        <p:nvPicPr>
          <p:cNvPr id="4" name="图片 3">
            <a:extLst>
              <a:ext uri="{FF2B5EF4-FFF2-40B4-BE49-F238E27FC236}">
                <a16:creationId xmlns="" xmlns:a16="http://schemas.microsoft.com/office/drawing/2014/main" id="{7C392F1A-6357-4C5E-9BF3-E3698F176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666" y="1642944"/>
            <a:ext cx="6912768" cy="7547613"/>
          </a:xfrm>
          <a:prstGeom prst="rect">
            <a:avLst/>
          </a:prstGeom>
        </p:spPr>
      </p:pic>
    </p:spTree>
    <p:extLst>
      <p:ext uri="{BB962C8B-B14F-4D97-AF65-F5344CB8AC3E}">
        <p14:creationId xmlns:p14="http://schemas.microsoft.com/office/powerpoint/2010/main" val="92292795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417" y="3580656"/>
            <a:ext cx="8513266" cy="5675511"/>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1902365" y="1636440"/>
            <a:ext cx="9187370" cy="1809213"/>
          </a:xfrm>
          <a:prstGeom prst="rect">
            <a:avLst/>
          </a:prstGeom>
          <a:noFill/>
        </p:spPr>
        <p:txBody>
          <a:bodyPr wrap="square" rtlCol="0">
            <a:spAutoFit/>
          </a:bodyPr>
          <a:lstStyle/>
          <a:p>
            <a:r>
              <a:rPr kumimoji="1" lang="zh-CN" altLang="en-US" dirty="0">
                <a:latin typeface="KaiTi" charset="-122"/>
                <a:ea typeface="KaiTi" charset="-122"/>
                <a:cs typeface="KaiTi" charset="-122"/>
              </a:rPr>
              <a:t>国家天文台怀柔太阳观测基地是中国科学院国家天文台天文观测与研究的重要基地之一，主要开展太阳磁场和速度场的观测与研究。基地始建于</a:t>
            </a:r>
            <a:r>
              <a:rPr kumimoji="1" lang="en-US" altLang="zh-CN" dirty="0">
                <a:ea typeface="Times New Roman" charset="0"/>
                <a:cs typeface="Times New Roman" charset="0"/>
              </a:rPr>
              <a:t>1984</a:t>
            </a:r>
            <a:r>
              <a:rPr kumimoji="1" lang="zh-CN" altLang="en-US" dirty="0">
                <a:latin typeface="KaiTi" charset="-122"/>
                <a:ea typeface="KaiTi" charset="-122"/>
                <a:cs typeface="KaiTi" charset="-122"/>
              </a:rPr>
              <a:t>年，位于北京市怀柔水库北岸，距离北京市中心约</a:t>
            </a:r>
            <a:r>
              <a:rPr kumimoji="1" lang="en-US" altLang="zh-CN" dirty="0">
                <a:ea typeface="Times New Roman" charset="0"/>
                <a:cs typeface="Times New Roman" charset="0"/>
              </a:rPr>
              <a:t>60</a:t>
            </a:r>
            <a:r>
              <a:rPr kumimoji="1" lang="zh-CN" altLang="en-US" dirty="0">
                <a:latin typeface="KaiTi" charset="-122"/>
                <a:ea typeface="KaiTi" charset="-122"/>
                <a:cs typeface="KaiTi" charset="-122"/>
              </a:rPr>
              <a:t>公里。</a:t>
            </a:r>
          </a:p>
        </p:txBody>
      </p:sp>
    </p:spTree>
    <p:extLst>
      <p:ext uri="{BB962C8B-B14F-4D97-AF65-F5344CB8AC3E}">
        <p14:creationId xmlns:p14="http://schemas.microsoft.com/office/powerpoint/2010/main" val="19982396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29792" y="1564432"/>
            <a:ext cx="11233248" cy="2790097"/>
          </a:xfrm>
          <a:prstGeom prst="rect">
            <a:avLst/>
          </a:prstGeom>
          <a:noFill/>
        </p:spPr>
        <p:txBody>
          <a:bodyPr wrap="square" rtlCol="0">
            <a:spAutoFit/>
          </a:bodyPr>
          <a:lstStyle/>
          <a:p>
            <a:r>
              <a:rPr kumimoji="1" lang="en-US" altLang="zh-CN" sz="5400" dirty="0"/>
              <a:t>The most incomprehensible thing about the universe is that it is </a:t>
            </a:r>
            <a:r>
              <a:rPr kumimoji="1" lang="en-US" altLang="zh-CN" sz="5400" dirty="0" smtClean="0"/>
              <a:t>comprehensible.</a:t>
            </a:r>
          </a:p>
          <a:p>
            <a:pPr algn="r"/>
            <a:endParaRPr kumimoji="1" lang="en-US" altLang="zh-CN" sz="4000" dirty="0" smtClean="0"/>
          </a:p>
          <a:p>
            <a:pPr algn="r"/>
            <a:r>
              <a:rPr kumimoji="1" lang="en-US" altLang="zh-CN" sz="4000" dirty="0" smtClean="0"/>
              <a:t>Albert Einstein</a:t>
            </a:r>
          </a:p>
        </p:txBody>
      </p:sp>
    </p:spTree>
    <p:extLst>
      <p:ext uri="{BB962C8B-B14F-4D97-AF65-F5344CB8AC3E}">
        <p14:creationId xmlns:p14="http://schemas.microsoft.com/office/powerpoint/2010/main" val="92695381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10" y="2068488"/>
            <a:ext cx="11563079" cy="6120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362671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417" y="3580656"/>
            <a:ext cx="8513266" cy="5675511"/>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1902365" y="1636440"/>
            <a:ext cx="9187370" cy="1809213"/>
          </a:xfrm>
          <a:prstGeom prst="rect">
            <a:avLst/>
          </a:prstGeom>
          <a:noFill/>
        </p:spPr>
        <p:txBody>
          <a:bodyPr wrap="square" rtlCol="0">
            <a:spAutoFit/>
          </a:bodyPr>
          <a:lstStyle/>
          <a:p>
            <a:r>
              <a:rPr kumimoji="1" lang="zh-CN" altLang="en-US" dirty="0">
                <a:latin typeface="KaiTi" charset="-122"/>
                <a:ea typeface="KaiTi" charset="-122"/>
                <a:cs typeface="KaiTi" charset="-122"/>
              </a:rPr>
              <a:t>国家天文台怀柔太阳观测基地是中国科学院国家天文台天文观测与研究的重要基地之一，主要开展太阳磁场和速度场的观测与研究。基地始建于</a:t>
            </a:r>
            <a:r>
              <a:rPr kumimoji="1" lang="en-US" altLang="zh-CN" dirty="0">
                <a:ea typeface="Times New Roman" charset="0"/>
                <a:cs typeface="Times New Roman" charset="0"/>
              </a:rPr>
              <a:t>1984</a:t>
            </a:r>
            <a:r>
              <a:rPr kumimoji="1" lang="zh-CN" altLang="en-US" dirty="0">
                <a:latin typeface="KaiTi" charset="-122"/>
                <a:ea typeface="KaiTi" charset="-122"/>
                <a:cs typeface="KaiTi" charset="-122"/>
              </a:rPr>
              <a:t>年，位于北京市怀柔水库北岸，距离北京市中心约</a:t>
            </a:r>
            <a:r>
              <a:rPr kumimoji="1" lang="en-US" altLang="zh-CN" dirty="0">
                <a:ea typeface="Times New Roman" charset="0"/>
                <a:cs typeface="Times New Roman" charset="0"/>
              </a:rPr>
              <a:t>60</a:t>
            </a:r>
            <a:r>
              <a:rPr kumimoji="1" lang="zh-CN" altLang="en-US" dirty="0">
                <a:latin typeface="KaiTi" charset="-122"/>
                <a:ea typeface="KaiTi" charset="-122"/>
                <a:cs typeface="KaiTi" charset="-122"/>
              </a:rPr>
              <a:t>公里。</a:t>
            </a:r>
          </a:p>
        </p:txBody>
      </p:sp>
    </p:spTree>
    <p:extLst>
      <p:ext uri="{BB962C8B-B14F-4D97-AF65-F5344CB8AC3E}">
        <p14:creationId xmlns:p14="http://schemas.microsoft.com/office/powerpoint/2010/main" val="72617189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sp>
        <p:nvSpPr>
          <p:cNvPr id="5" name="文本框 4"/>
          <p:cNvSpPr txBox="1"/>
          <p:nvPr/>
        </p:nvSpPr>
        <p:spPr>
          <a:xfrm>
            <a:off x="1902365" y="1636440"/>
            <a:ext cx="9187370" cy="2238433"/>
          </a:xfrm>
          <a:prstGeom prst="rect">
            <a:avLst/>
          </a:prstGeom>
          <a:noFill/>
        </p:spPr>
        <p:txBody>
          <a:bodyPr wrap="square" rtlCol="0">
            <a:spAutoFit/>
          </a:bodyPr>
          <a:lstStyle/>
          <a:p>
            <a:r>
              <a:rPr kumimoji="1" lang="zh-CN" altLang="en-US" dirty="0">
                <a:latin typeface="KaiTi" charset="-122"/>
                <a:ea typeface="KaiTi" charset="-122"/>
                <a:cs typeface="KaiTi" charset="-122"/>
              </a:rPr>
              <a:t>抚仙湖太阳观测站位于中国云贵高原的抚仙湖畔</a:t>
            </a:r>
            <a:r>
              <a:rPr kumimoji="1" lang="zh-CN" altLang="en-US" dirty="0" smtClean="0">
                <a:latin typeface="KaiTi" charset="-122"/>
                <a:ea typeface="KaiTi" charset="-122"/>
                <a:cs typeface="KaiTi" charset="-122"/>
              </a:rPr>
              <a:t>，，</a:t>
            </a:r>
            <a:r>
              <a:rPr kumimoji="1" lang="zh-CN" altLang="en-US" dirty="0">
                <a:latin typeface="KaiTi" charset="-122"/>
                <a:ea typeface="KaiTi" charset="-122"/>
                <a:cs typeface="KaiTi" charset="-122"/>
              </a:rPr>
              <a:t>海拔高度</a:t>
            </a:r>
            <a:r>
              <a:rPr kumimoji="1" lang="en-US" altLang="zh-CN" dirty="0">
                <a:ea typeface="Times New Roman" charset="0"/>
                <a:cs typeface="Times New Roman" charset="0"/>
              </a:rPr>
              <a:t>1720</a:t>
            </a:r>
            <a:r>
              <a:rPr kumimoji="1" lang="zh-CN" altLang="en-US" dirty="0">
                <a:latin typeface="KaiTi" charset="-122"/>
                <a:ea typeface="KaiTi" charset="-122"/>
                <a:cs typeface="KaiTi" charset="-122"/>
              </a:rPr>
              <a:t>米。抚仙湖太阳观测站隶属于中科学院云南天文台。主力观测设备为：一米新真空红外太阳望远镜，原名一米红外太阳塔，主要进行太阳高分辨率的太阳成像、光谱以及磁场观测</a:t>
            </a:r>
            <a:r>
              <a:rPr kumimoji="1" lang="zh-CN" altLang="en-US" dirty="0" smtClean="0">
                <a:latin typeface="KaiTi" charset="-122"/>
                <a:ea typeface="KaiTi" charset="-122"/>
                <a:cs typeface="KaiTi" charset="-122"/>
              </a:rPr>
              <a:t>。</a:t>
            </a:r>
            <a:endParaRPr kumimoji="1" lang="zh-CN" altLang="en-US" dirty="0">
              <a:latin typeface="KaiTi" charset="-122"/>
              <a:ea typeface="KaiTi" charset="-122"/>
              <a:cs typeface="KaiTi"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3796680"/>
            <a:ext cx="7620000" cy="5080000"/>
          </a:xfrm>
          <a:prstGeom prst="rect">
            <a:avLst/>
          </a:prstGeom>
        </p:spPr>
      </p:pic>
    </p:spTree>
    <p:extLst>
      <p:ext uri="{BB962C8B-B14F-4D97-AF65-F5344CB8AC3E}">
        <p14:creationId xmlns:p14="http://schemas.microsoft.com/office/powerpoint/2010/main" val="16905165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47700" y="645839"/>
            <a:ext cx="11696700" cy="990601"/>
          </a:xfrm>
          <a:prstGeom prst="rect">
            <a:avLst/>
          </a:prstGeom>
        </p:spPr>
        <p:txBody>
          <a:bodyPr vert="horz" lIns="130046" tIns="65023" rIns="130046" bIns="6502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444477" algn="l"/>
                <a:tab pos="901653" algn="l"/>
                <a:tab pos="1346131" algn="l"/>
                <a:tab pos="1790608" algn="l"/>
                <a:tab pos="2247784" algn="l"/>
                <a:tab pos="2692262" algn="l"/>
                <a:tab pos="3149439" algn="l"/>
                <a:tab pos="3593916" algn="l"/>
                <a:tab pos="4038394" algn="l"/>
                <a:tab pos="4495570" algn="l"/>
                <a:tab pos="4940047" algn="l"/>
                <a:tab pos="5384525" algn="l"/>
                <a:tab pos="5841701" algn="l"/>
                <a:tab pos="6286178" algn="l"/>
                <a:tab pos="6743354" algn="l"/>
                <a:tab pos="7187832" algn="l"/>
                <a:tab pos="7632309" algn="l"/>
                <a:tab pos="8089486" algn="l"/>
                <a:tab pos="8533964" algn="l"/>
                <a:tab pos="8978441" algn="l"/>
                <a:tab pos="8991140" algn="l"/>
              </a:tabLst>
              <a:defRPr/>
            </a:pPr>
            <a:r>
              <a:rPr lang="en-US" altLang="zh-CN" sz="4800" b="1" dirty="0" smtClean="0">
                <a:solidFill>
                  <a:srgbClr val="DD2067"/>
                </a:solidFill>
                <a:latin typeface="Arial Black"/>
                <a:ea typeface="Heiti SC Light"/>
                <a:cs typeface="Arial Black"/>
              </a:rPr>
              <a:t>The</a:t>
            </a:r>
            <a:r>
              <a:rPr lang="zh-CN" altLang="en-US" sz="4800" b="1" dirty="0" smtClean="0">
                <a:solidFill>
                  <a:srgbClr val="DD2067"/>
                </a:solidFill>
                <a:latin typeface="Arial Black"/>
                <a:ea typeface="Heiti SC Light"/>
                <a:cs typeface="Arial Black"/>
              </a:rPr>
              <a:t> </a:t>
            </a:r>
            <a:r>
              <a:rPr lang="en-US" altLang="zh-CN" sz="4800" b="1" dirty="0" smtClean="0">
                <a:solidFill>
                  <a:srgbClr val="DD2067"/>
                </a:solidFill>
                <a:latin typeface="Arial Black"/>
                <a:ea typeface="Heiti SC Light"/>
                <a:cs typeface="Arial Black"/>
              </a:rPr>
              <a:t>Sun </a:t>
            </a:r>
            <a:r>
              <a:rPr lang="zh-CN" altLang="en-US" sz="4800" b="1" dirty="0" smtClean="0">
                <a:solidFill>
                  <a:srgbClr val="DD2067"/>
                </a:solidFill>
                <a:latin typeface="Arial Black"/>
                <a:ea typeface="Heiti SC Light"/>
                <a:cs typeface="Arial Black"/>
              </a:rPr>
              <a:t>（太阳）</a:t>
            </a:r>
            <a:endParaRPr lang="en-US" sz="4800" b="1" dirty="0">
              <a:solidFill>
                <a:srgbClr val="DD2067"/>
              </a:solidFill>
              <a:latin typeface="Arial Black"/>
              <a:ea typeface="Heiti SC Light"/>
              <a:cs typeface="Arial Black"/>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630" y="3800341"/>
            <a:ext cx="7243154" cy="5468947"/>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1902365" y="1636440"/>
            <a:ext cx="9187370" cy="2238433"/>
          </a:xfrm>
          <a:prstGeom prst="rect">
            <a:avLst/>
          </a:prstGeom>
          <a:noFill/>
        </p:spPr>
        <p:txBody>
          <a:bodyPr wrap="square" rtlCol="0">
            <a:spAutoFit/>
          </a:bodyPr>
          <a:lstStyle/>
          <a:p>
            <a:r>
              <a:rPr kumimoji="1" lang="zh-CN" altLang="en-US" dirty="0">
                <a:latin typeface="KaiTi" charset="-122"/>
                <a:ea typeface="KaiTi" charset="-122"/>
                <a:cs typeface="KaiTi" charset="-122"/>
              </a:rPr>
              <a:t>抚仙湖太阳观测站位于中国云贵高原的抚仙湖畔</a:t>
            </a:r>
            <a:r>
              <a:rPr kumimoji="1" lang="zh-CN" altLang="en-US" dirty="0" smtClean="0">
                <a:latin typeface="KaiTi" charset="-122"/>
                <a:ea typeface="KaiTi" charset="-122"/>
                <a:cs typeface="KaiTi" charset="-122"/>
              </a:rPr>
              <a:t>，，</a:t>
            </a:r>
            <a:r>
              <a:rPr kumimoji="1" lang="zh-CN" altLang="en-US" dirty="0">
                <a:latin typeface="KaiTi" charset="-122"/>
                <a:ea typeface="KaiTi" charset="-122"/>
                <a:cs typeface="KaiTi" charset="-122"/>
              </a:rPr>
              <a:t>海拔高度</a:t>
            </a:r>
            <a:r>
              <a:rPr kumimoji="1" lang="en-US" altLang="zh-CN" dirty="0">
                <a:ea typeface="Times New Roman" charset="0"/>
                <a:cs typeface="Times New Roman" charset="0"/>
              </a:rPr>
              <a:t>1720</a:t>
            </a:r>
            <a:r>
              <a:rPr kumimoji="1" lang="zh-CN" altLang="en-US" dirty="0">
                <a:latin typeface="KaiTi" charset="-122"/>
                <a:ea typeface="KaiTi" charset="-122"/>
                <a:cs typeface="KaiTi" charset="-122"/>
              </a:rPr>
              <a:t>米。抚仙湖太阳观测站隶属于中科学院云南天文台。主力观测设备为：一米新真空红外太阳望远镜，原名一米红外太阳塔，主要进行太阳高分辨率的太阳成像、光谱以及磁场观测</a:t>
            </a:r>
            <a:r>
              <a:rPr kumimoji="1" lang="zh-CN" altLang="en-US" dirty="0" smtClean="0">
                <a:latin typeface="KaiTi" charset="-122"/>
                <a:ea typeface="KaiTi" charset="-122"/>
                <a:cs typeface="KaiTi" charset="-122"/>
              </a:rPr>
              <a:t>。</a:t>
            </a:r>
            <a:endParaRPr kumimoji="1" lang="zh-CN" altLang="en-US" dirty="0">
              <a:latin typeface="KaiTi" charset="-122"/>
              <a:ea typeface="KaiTi" charset="-122"/>
              <a:cs typeface="KaiTi" charset="-122"/>
            </a:endParaRPr>
          </a:p>
        </p:txBody>
      </p:sp>
    </p:spTree>
    <p:extLst>
      <p:ext uri="{BB962C8B-B14F-4D97-AF65-F5344CB8AC3E}">
        <p14:creationId xmlns:p14="http://schemas.microsoft.com/office/powerpoint/2010/main" val="1469544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29792" y="1564432"/>
            <a:ext cx="11233248" cy="2790097"/>
          </a:xfrm>
          <a:prstGeom prst="rect">
            <a:avLst/>
          </a:prstGeom>
          <a:noFill/>
        </p:spPr>
        <p:txBody>
          <a:bodyPr wrap="square" rtlCol="0">
            <a:spAutoFit/>
          </a:bodyPr>
          <a:lstStyle/>
          <a:p>
            <a:r>
              <a:rPr kumimoji="1" lang="en-US" altLang="zh-CN" sz="5400" dirty="0"/>
              <a:t>The most incomprehensible thing about the universe is that it is </a:t>
            </a:r>
            <a:r>
              <a:rPr kumimoji="1" lang="en-US" altLang="zh-CN" sz="5400" dirty="0" smtClean="0"/>
              <a:t>comprehensible.</a:t>
            </a:r>
          </a:p>
          <a:p>
            <a:pPr algn="r"/>
            <a:endParaRPr kumimoji="1" lang="en-US" altLang="zh-CN" sz="4000" dirty="0" smtClean="0"/>
          </a:p>
          <a:p>
            <a:pPr algn="r"/>
            <a:r>
              <a:rPr kumimoji="1" lang="en-US" altLang="zh-CN" sz="4000" dirty="0" smtClean="0"/>
              <a:t>Albert Einstein</a:t>
            </a:r>
          </a:p>
        </p:txBody>
      </p:sp>
      <p:sp>
        <p:nvSpPr>
          <p:cNvPr id="3" name="文本框 2"/>
          <p:cNvSpPr txBox="1"/>
          <p:nvPr/>
        </p:nvSpPr>
        <p:spPr>
          <a:xfrm>
            <a:off x="885776" y="5884912"/>
            <a:ext cx="11377264" cy="874855"/>
          </a:xfrm>
          <a:prstGeom prst="rect">
            <a:avLst/>
          </a:prstGeom>
          <a:noFill/>
        </p:spPr>
        <p:txBody>
          <a:bodyPr wrap="square" rtlCol="0">
            <a:spAutoFit/>
          </a:bodyPr>
          <a:lstStyle/>
          <a:p>
            <a:pPr algn="ctr"/>
            <a:r>
              <a:rPr kumimoji="1" lang="zh-CN" altLang="en-US" sz="5400" b="1" dirty="0">
                <a:latin typeface="Heiti SC Light"/>
                <a:ea typeface="Heiti SC Light"/>
                <a:cs typeface="Heiti SC Light"/>
              </a:rPr>
              <a:t>细推物理须行乐，何用浮名绊此身</a:t>
            </a:r>
            <a:r>
              <a:rPr kumimoji="1" lang="zh-CN" altLang="en-US" sz="5400" b="1" dirty="0" smtClean="0">
                <a:latin typeface="Heiti SC Light"/>
                <a:ea typeface="Heiti SC Light"/>
                <a:cs typeface="Heiti SC Light"/>
              </a:rPr>
              <a:t>。</a:t>
            </a:r>
            <a:endParaRPr kumimoji="1" lang="en-US" altLang="zh-CN" sz="5400" b="1" dirty="0" smtClean="0">
              <a:latin typeface="Heiti SC Light"/>
              <a:ea typeface="Heiti SC Light"/>
              <a:cs typeface="Heiti SC Light"/>
            </a:endParaRPr>
          </a:p>
        </p:txBody>
      </p:sp>
    </p:spTree>
    <p:extLst>
      <p:ext uri="{BB962C8B-B14F-4D97-AF65-F5344CB8AC3E}">
        <p14:creationId xmlns:p14="http://schemas.microsoft.com/office/powerpoint/2010/main" val="5154082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29792" y="1564432"/>
            <a:ext cx="11233248" cy="2790097"/>
          </a:xfrm>
          <a:prstGeom prst="rect">
            <a:avLst/>
          </a:prstGeom>
          <a:noFill/>
        </p:spPr>
        <p:txBody>
          <a:bodyPr wrap="square" rtlCol="0">
            <a:spAutoFit/>
          </a:bodyPr>
          <a:lstStyle/>
          <a:p>
            <a:r>
              <a:rPr kumimoji="1" lang="en-US" altLang="zh-CN" sz="5400" dirty="0"/>
              <a:t>The most incomprehensible thing about the universe is that it is </a:t>
            </a:r>
            <a:r>
              <a:rPr kumimoji="1" lang="en-US" altLang="zh-CN" sz="5400" dirty="0" smtClean="0"/>
              <a:t>comprehensible.</a:t>
            </a:r>
          </a:p>
          <a:p>
            <a:pPr algn="r"/>
            <a:endParaRPr kumimoji="1" lang="en-US" altLang="zh-CN" sz="4000" dirty="0" smtClean="0"/>
          </a:p>
          <a:p>
            <a:pPr algn="r"/>
            <a:r>
              <a:rPr kumimoji="1" lang="en-US" altLang="zh-CN" sz="4000" dirty="0" smtClean="0"/>
              <a:t>Albert Einstein</a:t>
            </a:r>
          </a:p>
        </p:txBody>
      </p:sp>
      <p:sp>
        <p:nvSpPr>
          <p:cNvPr id="3" name="文本框 2"/>
          <p:cNvSpPr txBox="1"/>
          <p:nvPr/>
        </p:nvSpPr>
        <p:spPr>
          <a:xfrm>
            <a:off x="885776" y="5884912"/>
            <a:ext cx="11377264" cy="874855"/>
          </a:xfrm>
          <a:prstGeom prst="rect">
            <a:avLst/>
          </a:prstGeom>
          <a:noFill/>
        </p:spPr>
        <p:txBody>
          <a:bodyPr wrap="square" rtlCol="0">
            <a:spAutoFit/>
          </a:bodyPr>
          <a:lstStyle/>
          <a:p>
            <a:pPr algn="ctr"/>
            <a:r>
              <a:rPr kumimoji="1" lang="zh-CN" altLang="en-US" sz="5400" b="1" dirty="0">
                <a:latin typeface="Heiti SC Light"/>
                <a:ea typeface="Heiti SC Light"/>
                <a:cs typeface="Heiti SC Light"/>
              </a:rPr>
              <a:t>细推物理须行乐，何用浮名绊此身</a:t>
            </a:r>
            <a:r>
              <a:rPr kumimoji="1" lang="zh-CN" altLang="en-US" sz="5400" b="1" dirty="0" smtClean="0">
                <a:latin typeface="Heiti SC Light"/>
                <a:ea typeface="Heiti SC Light"/>
                <a:cs typeface="Heiti SC Light"/>
              </a:rPr>
              <a:t>。</a:t>
            </a:r>
            <a:endParaRPr kumimoji="1" lang="en-US" altLang="zh-CN" sz="5400" b="1" dirty="0" smtClean="0">
              <a:latin typeface="Heiti SC Light"/>
              <a:ea typeface="Heiti SC Light"/>
              <a:cs typeface="Heiti SC Light"/>
            </a:endParaRPr>
          </a:p>
        </p:txBody>
      </p:sp>
      <p:sp>
        <p:nvSpPr>
          <p:cNvPr id="4" name="文本框 3"/>
          <p:cNvSpPr txBox="1"/>
          <p:nvPr/>
        </p:nvSpPr>
        <p:spPr>
          <a:xfrm>
            <a:off x="885776" y="5884912"/>
            <a:ext cx="11377264" cy="2217633"/>
          </a:xfrm>
          <a:prstGeom prst="rect">
            <a:avLst/>
          </a:prstGeom>
          <a:noFill/>
        </p:spPr>
        <p:txBody>
          <a:bodyPr wrap="square" rtlCol="0">
            <a:spAutoFit/>
          </a:bodyPr>
          <a:lstStyle/>
          <a:p>
            <a:pPr algn="ctr"/>
            <a:r>
              <a:rPr kumimoji="1" lang="zh-CN" altLang="en-US" sz="5400" b="1" dirty="0">
                <a:latin typeface="Heiti SC Light"/>
                <a:ea typeface="Heiti SC Light"/>
                <a:cs typeface="Heiti SC Light"/>
              </a:rPr>
              <a:t>细推物理须行乐，何用浮名绊此身</a:t>
            </a:r>
            <a:r>
              <a:rPr kumimoji="1" lang="zh-CN" altLang="en-US" sz="5400" b="1" dirty="0" smtClean="0">
                <a:latin typeface="Heiti SC Light"/>
                <a:ea typeface="Heiti SC Light"/>
                <a:cs typeface="Heiti SC Light"/>
              </a:rPr>
              <a:t>。</a:t>
            </a:r>
            <a:endParaRPr kumimoji="1" lang="en-US" altLang="zh-CN" sz="5400" b="1" dirty="0" smtClean="0">
              <a:latin typeface="Heiti SC Light"/>
              <a:ea typeface="Heiti SC Light"/>
              <a:cs typeface="Heiti SC Light"/>
            </a:endParaRPr>
          </a:p>
          <a:p>
            <a:pPr algn="ctr"/>
            <a:endParaRPr kumimoji="1" lang="en-US" altLang="zh-CN" sz="5400" b="1" dirty="0">
              <a:latin typeface="Heiti SC Light"/>
              <a:ea typeface="Heiti SC Light"/>
              <a:cs typeface="Heiti SC Light"/>
            </a:endParaRPr>
          </a:p>
          <a:p>
            <a:pPr algn="r"/>
            <a:r>
              <a:rPr kumimoji="1" lang="zh-CN" altLang="en-US" sz="4000" b="1" dirty="0" smtClean="0">
                <a:latin typeface="Heiti SC Light"/>
                <a:ea typeface="Heiti SC Light"/>
                <a:cs typeface="Heiti SC Light"/>
              </a:rPr>
              <a:t>杜甫</a:t>
            </a:r>
            <a:r>
              <a:rPr kumimoji="1" lang="zh-CN" altLang="en-US" sz="4000" b="1" dirty="0" smtClean="0">
                <a:latin typeface="Wingdings"/>
                <a:ea typeface="Wingdings"/>
                <a:cs typeface="Wingdings"/>
                <a:sym typeface="Wingdings"/>
              </a:rPr>
              <a:t></a:t>
            </a:r>
            <a:r>
              <a:rPr kumimoji="1" lang="en-US" altLang="zh-CN" sz="4000" b="1" dirty="0" smtClean="0">
                <a:latin typeface="Heiti SC Light"/>
                <a:ea typeface="Heiti SC Light"/>
                <a:cs typeface="Heiti SC Light"/>
                <a:sym typeface="Wingdings"/>
              </a:rPr>
              <a:t>《</a:t>
            </a:r>
            <a:r>
              <a:rPr kumimoji="1" lang="en-US" altLang="en-US" sz="4000" b="1" dirty="0" smtClean="0">
                <a:latin typeface="Heiti SC Light"/>
                <a:ea typeface="Heiti SC Light"/>
                <a:cs typeface="Heiti SC Light"/>
                <a:sym typeface="Wingdings"/>
              </a:rPr>
              <a:t>曲江二首》</a:t>
            </a:r>
            <a:endParaRPr kumimoji="1" lang="zh-CN" altLang="en-US" sz="4000" b="1" dirty="0">
              <a:latin typeface="Heiti SC Light"/>
              <a:ea typeface="Heiti SC Light"/>
              <a:cs typeface="Heiti SC Light"/>
            </a:endParaRPr>
          </a:p>
        </p:txBody>
      </p:sp>
    </p:spTree>
    <p:extLst>
      <p:ext uri="{BB962C8B-B14F-4D97-AF65-F5344CB8AC3E}">
        <p14:creationId xmlns:p14="http://schemas.microsoft.com/office/powerpoint/2010/main" val="1390883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29992" y="2428528"/>
            <a:ext cx="6912768" cy="4672048"/>
          </a:xfrm>
          <a:prstGeom prst="rect">
            <a:avLst/>
          </a:prstGeom>
          <a:noFill/>
        </p:spPr>
        <p:txBody>
          <a:bodyPr wrap="square" rtlCol="0">
            <a:spAutoFit/>
          </a:bodyPr>
          <a:lstStyle/>
          <a:p>
            <a:r>
              <a:rPr kumimoji="1" lang="zh-CN" altLang="en-US" sz="4000" dirty="0">
                <a:latin typeface="KaiTi" charset="-122"/>
                <a:ea typeface="KaiTi" charset="-122"/>
                <a:cs typeface="KaiTi" charset="-122"/>
              </a:rPr>
              <a:t>曰：</a:t>
            </a:r>
            <a:r>
              <a:rPr kumimoji="1" lang="zh-CN" altLang="en-US" sz="4000" dirty="0">
                <a:solidFill>
                  <a:schemeClr val="tx1"/>
                </a:solidFill>
                <a:latin typeface="KaiTi" charset="-122"/>
                <a:ea typeface="KaiTi" charset="-122"/>
                <a:cs typeface="KaiTi" charset="-122"/>
              </a:rPr>
              <a:t>遂古之</a:t>
            </a:r>
            <a:r>
              <a:rPr kumimoji="1" lang="zh-CN" altLang="en-US" sz="4000" dirty="0" smtClean="0">
                <a:solidFill>
                  <a:schemeClr val="tx1"/>
                </a:solidFill>
                <a:latin typeface="KaiTi" charset="-122"/>
                <a:ea typeface="KaiTi" charset="-122"/>
                <a:cs typeface="KaiTi" charset="-122"/>
              </a:rPr>
              <a:t>初，</a:t>
            </a:r>
            <a:r>
              <a:rPr kumimoji="1" lang="zh-CN" altLang="en-US" sz="4000" dirty="0">
                <a:solidFill>
                  <a:schemeClr val="tx1"/>
                </a:solidFill>
                <a:latin typeface="KaiTi" charset="-122"/>
                <a:ea typeface="KaiTi" charset="-122"/>
                <a:cs typeface="KaiTi" charset="-122"/>
              </a:rPr>
              <a:t>谁传道</a:t>
            </a:r>
            <a:r>
              <a:rPr kumimoji="1" lang="zh-CN" altLang="en-US" sz="4000" dirty="0" smtClean="0">
                <a:solidFill>
                  <a:schemeClr val="tx1"/>
                </a:solidFill>
                <a:latin typeface="KaiTi" charset="-122"/>
                <a:ea typeface="KaiTi" charset="-122"/>
                <a:cs typeface="KaiTi" charset="-122"/>
              </a:rPr>
              <a:t>之？</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上下</a:t>
            </a:r>
            <a:r>
              <a:rPr kumimoji="1" lang="zh-CN" altLang="en-US" sz="4000" dirty="0">
                <a:solidFill>
                  <a:schemeClr val="tx1"/>
                </a:solidFill>
                <a:latin typeface="KaiTi" charset="-122"/>
                <a:ea typeface="KaiTi" charset="-122"/>
                <a:cs typeface="KaiTi" charset="-122"/>
              </a:rPr>
              <a:t>未</a:t>
            </a:r>
            <a:r>
              <a:rPr kumimoji="1" lang="zh-CN" altLang="en-US" sz="4000" dirty="0" smtClean="0">
                <a:solidFill>
                  <a:schemeClr val="tx1"/>
                </a:solidFill>
                <a:latin typeface="KaiTi" charset="-122"/>
                <a:ea typeface="KaiTi" charset="-122"/>
                <a:cs typeface="KaiTi" charset="-122"/>
              </a:rPr>
              <a:t>形，何</a:t>
            </a:r>
            <a:r>
              <a:rPr kumimoji="1" lang="zh-CN" altLang="en-US" sz="4000" dirty="0">
                <a:solidFill>
                  <a:schemeClr val="tx1"/>
                </a:solidFill>
                <a:latin typeface="KaiTi" charset="-122"/>
                <a:ea typeface="KaiTi" charset="-122"/>
                <a:cs typeface="KaiTi" charset="-122"/>
              </a:rPr>
              <a:t>由考</a:t>
            </a:r>
            <a:r>
              <a:rPr kumimoji="1" lang="zh-CN" altLang="en-US" sz="4000" dirty="0" smtClean="0">
                <a:solidFill>
                  <a:schemeClr val="tx1"/>
                </a:solidFill>
                <a:latin typeface="KaiTi" charset="-122"/>
                <a:ea typeface="KaiTi" charset="-122"/>
                <a:cs typeface="KaiTi" charset="-122"/>
              </a:rPr>
              <a:t>之？</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冥</a:t>
            </a:r>
            <a:r>
              <a:rPr kumimoji="1" lang="zh-CN" altLang="en-US" sz="4000" dirty="0">
                <a:solidFill>
                  <a:schemeClr val="tx1"/>
                </a:solidFill>
                <a:latin typeface="KaiTi" charset="-122"/>
                <a:ea typeface="KaiTi" charset="-122"/>
                <a:cs typeface="KaiTi" charset="-122"/>
              </a:rPr>
              <a:t>昭瞢</a:t>
            </a:r>
            <a:r>
              <a:rPr kumimoji="1" lang="zh-CN" altLang="en-US" sz="4000" dirty="0" smtClean="0">
                <a:solidFill>
                  <a:schemeClr val="tx1"/>
                </a:solidFill>
                <a:latin typeface="KaiTi" charset="-122"/>
                <a:ea typeface="KaiTi" charset="-122"/>
                <a:cs typeface="KaiTi" charset="-122"/>
              </a:rPr>
              <a:t>闇，</a:t>
            </a:r>
            <a:r>
              <a:rPr kumimoji="1" lang="zh-CN" altLang="en-US" sz="4000" dirty="0">
                <a:solidFill>
                  <a:schemeClr val="tx1"/>
                </a:solidFill>
                <a:latin typeface="KaiTi" charset="-122"/>
                <a:ea typeface="KaiTi" charset="-122"/>
                <a:cs typeface="KaiTi" charset="-122"/>
              </a:rPr>
              <a:t>谁能极</a:t>
            </a:r>
            <a:r>
              <a:rPr kumimoji="1" lang="zh-CN" altLang="en-US" sz="4000" dirty="0" smtClean="0">
                <a:solidFill>
                  <a:schemeClr val="tx1"/>
                </a:solidFill>
                <a:latin typeface="KaiTi" charset="-122"/>
                <a:ea typeface="KaiTi" charset="-122"/>
                <a:cs typeface="KaiTi" charset="-122"/>
              </a:rPr>
              <a:t>之？</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冯</a:t>
            </a:r>
            <a:r>
              <a:rPr kumimoji="1" lang="zh-CN" altLang="en-US" sz="4000" dirty="0">
                <a:solidFill>
                  <a:schemeClr val="tx1"/>
                </a:solidFill>
                <a:latin typeface="KaiTi" charset="-122"/>
                <a:ea typeface="KaiTi" charset="-122"/>
                <a:cs typeface="KaiTi" charset="-122"/>
              </a:rPr>
              <a:t>翼惟</a:t>
            </a:r>
            <a:r>
              <a:rPr kumimoji="1" lang="zh-CN" altLang="en-US" sz="4000" dirty="0" smtClean="0">
                <a:solidFill>
                  <a:schemeClr val="tx1"/>
                </a:solidFill>
                <a:latin typeface="KaiTi" charset="-122"/>
                <a:ea typeface="KaiTi" charset="-122"/>
                <a:cs typeface="KaiTi" charset="-122"/>
              </a:rPr>
              <a:t>象，</a:t>
            </a:r>
            <a:r>
              <a:rPr kumimoji="1" lang="zh-CN" altLang="en-US" sz="4000" dirty="0">
                <a:solidFill>
                  <a:schemeClr val="tx1"/>
                </a:solidFill>
                <a:latin typeface="KaiTi" charset="-122"/>
                <a:ea typeface="KaiTi" charset="-122"/>
                <a:cs typeface="KaiTi" charset="-122"/>
              </a:rPr>
              <a:t>何以识之</a:t>
            </a:r>
            <a:r>
              <a:rPr kumimoji="1" lang="zh-CN" altLang="en-US" sz="4000" dirty="0" smtClean="0">
                <a:solidFill>
                  <a:schemeClr val="tx1"/>
                </a:solidFill>
                <a:latin typeface="KaiTi" charset="-122"/>
                <a:ea typeface="KaiTi" charset="-122"/>
                <a:cs typeface="KaiTi" charset="-122"/>
              </a:rPr>
              <a:t>？</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明明</a:t>
            </a:r>
            <a:r>
              <a:rPr kumimoji="1" lang="zh-CN" altLang="en-US" sz="4000" dirty="0">
                <a:solidFill>
                  <a:schemeClr val="tx1"/>
                </a:solidFill>
                <a:latin typeface="KaiTi" charset="-122"/>
                <a:ea typeface="KaiTi" charset="-122"/>
                <a:cs typeface="KaiTi" charset="-122"/>
              </a:rPr>
              <a:t>闇</a:t>
            </a:r>
            <a:r>
              <a:rPr kumimoji="1" lang="zh-CN" altLang="en-US" sz="4000" dirty="0" smtClean="0">
                <a:solidFill>
                  <a:schemeClr val="tx1"/>
                </a:solidFill>
                <a:latin typeface="KaiTi" charset="-122"/>
                <a:ea typeface="KaiTi" charset="-122"/>
                <a:cs typeface="KaiTi" charset="-122"/>
              </a:rPr>
              <a:t>闇，</a:t>
            </a:r>
            <a:r>
              <a:rPr kumimoji="1" lang="zh-CN" altLang="en-US" sz="4000" dirty="0">
                <a:solidFill>
                  <a:schemeClr val="tx1"/>
                </a:solidFill>
                <a:latin typeface="KaiTi" charset="-122"/>
                <a:ea typeface="KaiTi" charset="-122"/>
                <a:cs typeface="KaiTi" charset="-122"/>
              </a:rPr>
              <a:t>惟时</a:t>
            </a:r>
            <a:r>
              <a:rPr kumimoji="1" lang="zh-CN" altLang="en-US" sz="4000" dirty="0" smtClean="0">
                <a:solidFill>
                  <a:schemeClr val="tx1"/>
                </a:solidFill>
                <a:latin typeface="KaiTi" charset="-122"/>
                <a:ea typeface="KaiTi" charset="-122"/>
                <a:cs typeface="KaiTi" charset="-122"/>
              </a:rPr>
              <a:t>何为？</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阴阳</a:t>
            </a:r>
            <a:r>
              <a:rPr kumimoji="1" lang="zh-CN" altLang="en-US" sz="4000" dirty="0">
                <a:solidFill>
                  <a:schemeClr val="tx1"/>
                </a:solidFill>
                <a:latin typeface="KaiTi" charset="-122"/>
                <a:ea typeface="KaiTi" charset="-122"/>
                <a:cs typeface="KaiTi" charset="-122"/>
              </a:rPr>
              <a:t>三</a:t>
            </a:r>
            <a:r>
              <a:rPr kumimoji="1" lang="zh-CN" altLang="en-US" sz="4000" dirty="0" smtClean="0">
                <a:solidFill>
                  <a:schemeClr val="tx1"/>
                </a:solidFill>
                <a:latin typeface="KaiTi" charset="-122"/>
                <a:ea typeface="KaiTi" charset="-122"/>
                <a:cs typeface="KaiTi" charset="-122"/>
              </a:rPr>
              <a:t>合，</a:t>
            </a:r>
            <a:r>
              <a:rPr kumimoji="1" lang="zh-CN" altLang="en-US" sz="4000" dirty="0">
                <a:solidFill>
                  <a:schemeClr val="tx1"/>
                </a:solidFill>
                <a:latin typeface="KaiTi" charset="-122"/>
                <a:ea typeface="KaiTi" charset="-122"/>
                <a:cs typeface="KaiTi" charset="-122"/>
              </a:rPr>
              <a:t>何本何</a:t>
            </a:r>
            <a:r>
              <a:rPr kumimoji="1" lang="zh-CN" altLang="en-US" sz="4000" dirty="0" smtClean="0">
                <a:solidFill>
                  <a:schemeClr val="tx1"/>
                </a:solidFill>
                <a:latin typeface="KaiTi" charset="-122"/>
                <a:ea typeface="KaiTi" charset="-122"/>
                <a:cs typeface="KaiTi" charset="-122"/>
              </a:rPr>
              <a:t>化？</a:t>
            </a:r>
            <a:endParaRPr kumimoji="1" lang="en-US" altLang="zh-CN" sz="4000" dirty="0" smtClean="0">
              <a:solidFill>
                <a:schemeClr val="tx1"/>
              </a:solidFill>
              <a:latin typeface="KaiTi" charset="-122"/>
              <a:ea typeface="KaiTi" charset="-122"/>
              <a:cs typeface="KaiTi" charset="-122"/>
            </a:endParaRPr>
          </a:p>
          <a:p>
            <a:r>
              <a:rPr kumimoji="1" lang="mr-IN" altLang="zh-CN" sz="4000" dirty="0" smtClean="0">
                <a:latin typeface="KaiTi" charset="-122"/>
                <a:ea typeface="KaiTi" charset="-122"/>
                <a:cs typeface="KaiTi" charset="-122"/>
              </a:rPr>
              <a:t>…</a:t>
            </a:r>
            <a:endParaRPr kumimoji="1" lang="en-US" altLang="zh-CN" sz="4000" dirty="0" smtClean="0">
              <a:latin typeface="KaiTi" charset="-122"/>
              <a:ea typeface="KaiTi" charset="-122"/>
              <a:cs typeface="KaiTi" charset="-122"/>
            </a:endParaRPr>
          </a:p>
          <a:p>
            <a:pPr algn="r"/>
            <a:r>
              <a:rPr kumimoji="1" lang="zh-CN" altLang="en-US" sz="4000" dirty="0" smtClean="0">
                <a:latin typeface="KaiTi" charset="-122"/>
                <a:ea typeface="KaiTi" charset="-122"/>
                <a:cs typeface="KaiTi" charset="-122"/>
              </a:rPr>
              <a:t>屈原</a:t>
            </a:r>
            <a:r>
              <a:rPr kumimoji="1" lang="en-US" altLang="zh-CN" sz="4000" dirty="0" smtClean="0">
                <a:latin typeface="KaiTi" charset="-122"/>
                <a:ea typeface="KaiTi" charset="-122"/>
                <a:cs typeface="KaiTi" charset="-122"/>
              </a:rPr>
              <a:t>《</a:t>
            </a:r>
            <a:r>
              <a:rPr kumimoji="1" lang="zh-CN" altLang="en-US" sz="4000" dirty="0" smtClean="0">
                <a:latin typeface="KaiTi" charset="-122"/>
                <a:ea typeface="KaiTi" charset="-122"/>
                <a:cs typeface="KaiTi" charset="-122"/>
              </a:rPr>
              <a:t>天问</a:t>
            </a:r>
            <a:r>
              <a:rPr kumimoji="1" lang="en-US" altLang="zh-CN" sz="4000" dirty="0" smtClean="0">
                <a:latin typeface="KaiTi" charset="-122"/>
                <a:ea typeface="KaiTi" charset="-122"/>
                <a:cs typeface="KaiTi" charset="-122"/>
              </a:rPr>
              <a:t>》</a:t>
            </a:r>
          </a:p>
        </p:txBody>
      </p:sp>
      <p:sp>
        <p:nvSpPr>
          <p:cNvPr id="4" name="文本框 3"/>
          <p:cNvSpPr txBox="1"/>
          <p:nvPr/>
        </p:nvSpPr>
        <p:spPr>
          <a:xfrm>
            <a:off x="1646452" y="340296"/>
            <a:ext cx="9721080" cy="865173"/>
          </a:xfrm>
          <a:prstGeom prst="rect">
            <a:avLst/>
          </a:prstGeom>
          <a:noFill/>
        </p:spPr>
        <p:txBody>
          <a:bodyPr wrap="square" rtlCol="0">
            <a:spAutoFit/>
          </a:bodyPr>
          <a:lstStyle/>
          <a:p>
            <a:pPr algn="ctr"/>
            <a:r>
              <a:rPr kumimoji="1" lang="zh-CN" altLang="en-US" sz="5400" b="1" dirty="0" smtClean="0"/>
              <a:t>天文学</a:t>
            </a:r>
            <a:endParaRPr kumimoji="1" lang="zh-CN" altLang="en-US" sz="5400" b="1" dirty="0"/>
          </a:p>
        </p:txBody>
      </p:sp>
    </p:spTree>
    <p:extLst>
      <p:ext uri="{BB962C8B-B14F-4D97-AF65-F5344CB8AC3E}">
        <p14:creationId xmlns:p14="http://schemas.microsoft.com/office/powerpoint/2010/main" val="13949046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29992" y="2428528"/>
            <a:ext cx="6912768" cy="4672048"/>
          </a:xfrm>
          <a:prstGeom prst="rect">
            <a:avLst/>
          </a:prstGeom>
          <a:noFill/>
        </p:spPr>
        <p:txBody>
          <a:bodyPr wrap="square" rtlCol="0">
            <a:spAutoFit/>
          </a:bodyPr>
          <a:lstStyle/>
          <a:p>
            <a:r>
              <a:rPr kumimoji="1" lang="zh-CN" altLang="en-US" sz="4000" dirty="0">
                <a:latin typeface="KaiTi" charset="-122"/>
                <a:ea typeface="KaiTi" charset="-122"/>
                <a:cs typeface="KaiTi" charset="-122"/>
              </a:rPr>
              <a:t>曰：</a:t>
            </a:r>
            <a:r>
              <a:rPr kumimoji="1" lang="zh-CN" altLang="en-US" sz="4000" dirty="0">
                <a:solidFill>
                  <a:schemeClr val="tx1"/>
                </a:solidFill>
                <a:latin typeface="KaiTi" charset="-122"/>
                <a:ea typeface="KaiTi" charset="-122"/>
                <a:cs typeface="KaiTi" charset="-122"/>
              </a:rPr>
              <a:t>遂古之</a:t>
            </a:r>
            <a:r>
              <a:rPr kumimoji="1" lang="zh-CN" altLang="en-US" sz="4000" dirty="0" smtClean="0">
                <a:solidFill>
                  <a:schemeClr val="tx1"/>
                </a:solidFill>
                <a:latin typeface="KaiTi" charset="-122"/>
                <a:ea typeface="KaiTi" charset="-122"/>
                <a:cs typeface="KaiTi" charset="-122"/>
              </a:rPr>
              <a:t>初，</a:t>
            </a:r>
            <a:r>
              <a:rPr kumimoji="1" lang="zh-CN" altLang="en-US" sz="4000" dirty="0">
                <a:solidFill>
                  <a:schemeClr val="tx1"/>
                </a:solidFill>
                <a:latin typeface="KaiTi" charset="-122"/>
                <a:ea typeface="KaiTi" charset="-122"/>
                <a:cs typeface="KaiTi" charset="-122"/>
              </a:rPr>
              <a:t>谁传道</a:t>
            </a:r>
            <a:r>
              <a:rPr kumimoji="1" lang="zh-CN" altLang="en-US" sz="4000" dirty="0" smtClean="0">
                <a:solidFill>
                  <a:schemeClr val="tx1"/>
                </a:solidFill>
                <a:latin typeface="KaiTi" charset="-122"/>
                <a:ea typeface="KaiTi" charset="-122"/>
                <a:cs typeface="KaiTi" charset="-122"/>
              </a:rPr>
              <a:t>之？</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上下</a:t>
            </a:r>
            <a:r>
              <a:rPr kumimoji="1" lang="zh-CN" altLang="en-US" sz="4000" dirty="0">
                <a:solidFill>
                  <a:schemeClr val="tx1"/>
                </a:solidFill>
                <a:latin typeface="KaiTi" charset="-122"/>
                <a:ea typeface="KaiTi" charset="-122"/>
                <a:cs typeface="KaiTi" charset="-122"/>
              </a:rPr>
              <a:t>未</a:t>
            </a:r>
            <a:r>
              <a:rPr kumimoji="1" lang="zh-CN" altLang="en-US" sz="4000" dirty="0" smtClean="0">
                <a:solidFill>
                  <a:schemeClr val="tx1"/>
                </a:solidFill>
                <a:latin typeface="KaiTi" charset="-122"/>
                <a:ea typeface="KaiTi" charset="-122"/>
                <a:cs typeface="KaiTi" charset="-122"/>
              </a:rPr>
              <a:t>形，何</a:t>
            </a:r>
            <a:r>
              <a:rPr kumimoji="1" lang="zh-CN" altLang="en-US" sz="4000" dirty="0">
                <a:solidFill>
                  <a:schemeClr val="tx1"/>
                </a:solidFill>
                <a:latin typeface="KaiTi" charset="-122"/>
                <a:ea typeface="KaiTi" charset="-122"/>
                <a:cs typeface="KaiTi" charset="-122"/>
              </a:rPr>
              <a:t>由考</a:t>
            </a:r>
            <a:r>
              <a:rPr kumimoji="1" lang="zh-CN" altLang="en-US" sz="4000" dirty="0" smtClean="0">
                <a:solidFill>
                  <a:schemeClr val="tx1"/>
                </a:solidFill>
                <a:latin typeface="KaiTi" charset="-122"/>
                <a:ea typeface="KaiTi" charset="-122"/>
                <a:cs typeface="KaiTi" charset="-122"/>
              </a:rPr>
              <a:t>之？</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冥</a:t>
            </a:r>
            <a:r>
              <a:rPr kumimoji="1" lang="zh-CN" altLang="en-US" sz="4000" dirty="0">
                <a:solidFill>
                  <a:schemeClr val="tx1"/>
                </a:solidFill>
                <a:latin typeface="KaiTi" charset="-122"/>
                <a:ea typeface="KaiTi" charset="-122"/>
                <a:cs typeface="KaiTi" charset="-122"/>
              </a:rPr>
              <a:t>昭瞢</a:t>
            </a:r>
            <a:r>
              <a:rPr kumimoji="1" lang="zh-CN" altLang="en-US" sz="4000" dirty="0" smtClean="0">
                <a:solidFill>
                  <a:schemeClr val="tx1"/>
                </a:solidFill>
                <a:latin typeface="KaiTi" charset="-122"/>
                <a:ea typeface="KaiTi" charset="-122"/>
                <a:cs typeface="KaiTi" charset="-122"/>
              </a:rPr>
              <a:t>闇，</a:t>
            </a:r>
            <a:r>
              <a:rPr kumimoji="1" lang="zh-CN" altLang="en-US" sz="4000" dirty="0">
                <a:solidFill>
                  <a:schemeClr val="tx1"/>
                </a:solidFill>
                <a:latin typeface="KaiTi" charset="-122"/>
                <a:ea typeface="KaiTi" charset="-122"/>
                <a:cs typeface="KaiTi" charset="-122"/>
              </a:rPr>
              <a:t>谁能极</a:t>
            </a:r>
            <a:r>
              <a:rPr kumimoji="1" lang="zh-CN" altLang="en-US" sz="4000" dirty="0" smtClean="0">
                <a:solidFill>
                  <a:schemeClr val="tx1"/>
                </a:solidFill>
                <a:latin typeface="KaiTi" charset="-122"/>
                <a:ea typeface="KaiTi" charset="-122"/>
                <a:cs typeface="KaiTi" charset="-122"/>
              </a:rPr>
              <a:t>之？</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冯</a:t>
            </a:r>
            <a:r>
              <a:rPr kumimoji="1" lang="zh-CN" altLang="en-US" sz="4000" dirty="0">
                <a:solidFill>
                  <a:schemeClr val="tx1"/>
                </a:solidFill>
                <a:latin typeface="KaiTi" charset="-122"/>
                <a:ea typeface="KaiTi" charset="-122"/>
                <a:cs typeface="KaiTi" charset="-122"/>
              </a:rPr>
              <a:t>翼惟</a:t>
            </a:r>
            <a:r>
              <a:rPr kumimoji="1" lang="zh-CN" altLang="en-US" sz="4000" dirty="0" smtClean="0">
                <a:solidFill>
                  <a:schemeClr val="tx1"/>
                </a:solidFill>
                <a:latin typeface="KaiTi" charset="-122"/>
                <a:ea typeface="KaiTi" charset="-122"/>
                <a:cs typeface="KaiTi" charset="-122"/>
              </a:rPr>
              <a:t>象，</a:t>
            </a:r>
            <a:r>
              <a:rPr kumimoji="1" lang="zh-CN" altLang="en-US" sz="4000" dirty="0">
                <a:solidFill>
                  <a:schemeClr val="tx1"/>
                </a:solidFill>
                <a:latin typeface="KaiTi" charset="-122"/>
                <a:ea typeface="KaiTi" charset="-122"/>
                <a:cs typeface="KaiTi" charset="-122"/>
              </a:rPr>
              <a:t>何以识之</a:t>
            </a:r>
            <a:r>
              <a:rPr kumimoji="1" lang="zh-CN" altLang="en-US" sz="4000" dirty="0" smtClean="0">
                <a:solidFill>
                  <a:schemeClr val="tx1"/>
                </a:solidFill>
                <a:latin typeface="KaiTi" charset="-122"/>
                <a:ea typeface="KaiTi" charset="-122"/>
                <a:cs typeface="KaiTi" charset="-122"/>
              </a:rPr>
              <a:t>？</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明明</a:t>
            </a:r>
            <a:r>
              <a:rPr kumimoji="1" lang="zh-CN" altLang="en-US" sz="4000" dirty="0">
                <a:solidFill>
                  <a:schemeClr val="tx1"/>
                </a:solidFill>
                <a:latin typeface="KaiTi" charset="-122"/>
                <a:ea typeface="KaiTi" charset="-122"/>
                <a:cs typeface="KaiTi" charset="-122"/>
              </a:rPr>
              <a:t>闇</a:t>
            </a:r>
            <a:r>
              <a:rPr kumimoji="1" lang="zh-CN" altLang="en-US" sz="4000" dirty="0" smtClean="0">
                <a:solidFill>
                  <a:schemeClr val="tx1"/>
                </a:solidFill>
                <a:latin typeface="KaiTi" charset="-122"/>
                <a:ea typeface="KaiTi" charset="-122"/>
                <a:cs typeface="KaiTi" charset="-122"/>
              </a:rPr>
              <a:t>闇，</a:t>
            </a:r>
            <a:r>
              <a:rPr kumimoji="1" lang="zh-CN" altLang="en-US" sz="4000" dirty="0">
                <a:solidFill>
                  <a:schemeClr val="tx1"/>
                </a:solidFill>
                <a:latin typeface="KaiTi" charset="-122"/>
                <a:ea typeface="KaiTi" charset="-122"/>
                <a:cs typeface="KaiTi" charset="-122"/>
              </a:rPr>
              <a:t>惟时</a:t>
            </a:r>
            <a:r>
              <a:rPr kumimoji="1" lang="zh-CN" altLang="en-US" sz="4000" dirty="0" smtClean="0">
                <a:solidFill>
                  <a:schemeClr val="tx1"/>
                </a:solidFill>
                <a:latin typeface="KaiTi" charset="-122"/>
                <a:ea typeface="KaiTi" charset="-122"/>
                <a:cs typeface="KaiTi" charset="-122"/>
              </a:rPr>
              <a:t>何为？</a:t>
            </a:r>
            <a:endParaRPr kumimoji="1" lang="en-US" altLang="zh-CN" sz="4000" dirty="0" smtClean="0">
              <a:solidFill>
                <a:schemeClr val="tx1"/>
              </a:solidFill>
              <a:latin typeface="KaiTi" charset="-122"/>
              <a:ea typeface="KaiTi" charset="-122"/>
              <a:cs typeface="KaiTi" charset="-122"/>
            </a:endParaRPr>
          </a:p>
          <a:p>
            <a:r>
              <a:rPr kumimoji="1" lang="en-US" altLang="zh-CN" sz="4000" dirty="0" smtClean="0">
                <a:solidFill>
                  <a:schemeClr val="tx1"/>
                </a:solidFill>
                <a:latin typeface="KaiTi" charset="-122"/>
                <a:ea typeface="KaiTi" charset="-122"/>
                <a:cs typeface="KaiTi" charset="-122"/>
              </a:rPr>
              <a:t>    </a:t>
            </a:r>
            <a:r>
              <a:rPr kumimoji="1" lang="zh-CN" altLang="en-US" sz="4000" dirty="0" smtClean="0">
                <a:solidFill>
                  <a:schemeClr val="tx1"/>
                </a:solidFill>
                <a:latin typeface="KaiTi" charset="-122"/>
                <a:ea typeface="KaiTi" charset="-122"/>
                <a:cs typeface="KaiTi" charset="-122"/>
              </a:rPr>
              <a:t>阴阳</a:t>
            </a:r>
            <a:r>
              <a:rPr kumimoji="1" lang="zh-CN" altLang="en-US" sz="4000" dirty="0">
                <a:solidFill>
                  <a:schemeClr val="tx1"/>
                </a:solidFill>
                <a:latin typeface="KaiTi" charset="-122"/>
                <a:ea typeface="KaiTi" charset="-122"/>
                <a:cs typeface="KaiTi" charset="-122"/>
              </a:rPr>
              <a:t>三</a:t>
            </a:r>
            <a:r>
              <a:rPr kumimoji="1" lang="zh-CN" altLang="en-US" sz="4000" dirty="0" smtClean="0">
                <a:solidFill>
                  <a:schemeClr val="tx1"/>
                </a:solidFill>
                <a:latin typeface="KaiTi" charset="-122"/>
                <a:ea typeface="KaiTi" charset="-122"/>
                <a:cs typeface="KaiTi" charset="-122"/>
              </a:rPr>
              <a:t>合，</a:t>
            </a:r>
            <a:r>
              <a:rPr kumimoji="1" lang="zh-CN" altLang="en-US" sz="4000" dirty="0">
                <a:solidFill>
                  <a:schemeClr val="tx1"/>
                </a:solidFill>
                <a:latin typeface="KaiTi" charset="-122"/>
                <a:ea typeface="KaiTi" charset="-122"/>
                <a:cs typeface="KaiTi" charset="-122"/>
              </a:rPr>
              <a:t>何本何</a:t>
            </a:r>
            <a:r>
              <a:rPr kumimoji="1" lang="zh-CN" altLang="en-US" sz="4000" dirty="0" smtClean="0">
                <a:solidFill>
                  <a:schemeClr val="tx1"/>
                </a:solidFill>
                <a:latin typeface="KaiTi" charset="-122"/>
                <a:ea typeface="KaiTi" charset="-122"/>
                <a:cs typeface="KaiTi" charset="-122"/>
              </a:rPr>
              <a:t>化？</a:t>
            </a:r>
            <a:endParaRPr kumimoji="1" lang="en-US" altLang="zh-CN" sz="4000" dirty="0" smtClean="0">
              <a:solidFill>
                <a:schemeClr val="tx1"/>
              </a:solidFill>
              <a:latin typeface="KaiTi" charset="-122"/>
              <a:ea typeface="KaiTi" charset="-122"/>
              <a:cs typeface="KaiTi" charset="-122"/>
            </a:endParaRPr>
          </a:p>
          <a:p>
            <a:r>
              <a:rPr kumimoji="1" lang="mr-IN" altLang="zh-CN" sz="4000" dirty="0" smtClean="0">
                <a:latin typeface="KaiTi" charset="-122"/>
                <a:ea typeface="KaiTi" charset="-122"/>
                <a:cs typeface="KaiTi" charset="-122"/>
              </a:rPr>
              <a:t>…</a:t>
            </a:r>
            <a:endParaRPr kumimoji="1" lang="en-US" altLang="zh-CN" sz="4000" dirty="0" smtClean="0">
              <a:latin typeface="KaiTi" charset="-122"/>
              <a:ea typeface="KaiTi" charset="-122"/>
              <a:cs typeface="KaiTi" charset="-122"/>
            </a:endParaRPr>
          </a:p>
          <a:p>
            <a:pPr algn="r"/>
            <a:r>
              <a:rPr kumimoji="1" lang="zh-CN" altLang="en-US" sz="4000" dirty="0" smtClean="0">
                <a:latin typeface="KaiTi" charset="-122"/>
                <a:ea typeface="KaiTi" charset="-122"/>
                <a:cs typeface="KaiTi" charset="-122"/>
              </a:rPr>
              <a:t>屈原</a:t>
            </a:r>
            <a:r>
              <a:rPr kumimoji="1" lang="en-US" altLang="zh-CN" sz="4000" dirty="0" smtClean="0">
                <a:latin typeface="KaiTi" charset="-122"/>
                <a:ea typeface="KaiTi" charset="-122"/>
                <a:cs typeface="KaiTi" charset="-122"/>
              </a:rPr>
              <a:t>《</a:t>
            </a:r>
            <a:r>
              <a:rPr kumimoji="1" lang="zh-CN" altLang="en-US" sz="4000" dirty="0" smtClean="0">
                <a:latin typeface="KaiTi" charset="-122"/>
                <a:ea typeface="KaiTi" charset="-122"/>
                <a:cs typeface="KaiTi" charset="-122"/>
              </a:rPr>
              <a:t>天问</a:t>
            </a:r>
            <a:r>
              <a:rPr kumimoji="1" lang="en-US" altLang="zh-CN" sz="4000" dirty="0" smtClean="0">
                <a:latin typeface="KaiTi" charset="-122"/>
                <a:ea typeface="KaiTi" charset="-122"/>
                <a:cs typeface="KaiTi" charset="-122"/>
              </a:rPr>
              <a:t>》</a:t>
            </a:r>
          </a:p>
        </p:txBody>
      </p:sp>
      <p:sp>
        <p:nvSpPr>
          <p:cNvPr id="4" name="文本框 3"/>
          <p:cNvSpPr txBox="1"/>
          <p:nvPr/>
        </p:nvSpPr>
        <p:spPr>
          <a:xfrm>
            <a:off x="1646452" y="340296"/>
            <a:ext cx="9721080" cy="865173"/>
          </a:xfrm>
          <a:prstGeom prst="rect">
            <a:avLst/>
          </a:prstGeom>
          <a:noFill/>
        </p:spPr>
        <p:txBody>
          <a:bodyPr wrap="square" rtlCol="0">
            <a:spAutoFit/>
          </a:bodyPr>
          <a:lstStyle/>
          <a:p>
            <a:pPr algn="ctr"/>
            <a:r>
              <a:rPr kumimoji="1" lang="zh-CN" altLang="en-US" sz="5400" b="1" dirty="0" smtClean="0"/>
              <a:t>天文学</a:t>
            </a:r>
            <a:endParaRPr kumimoji="1" lang="zh-CN" altLang="en-US" sz="5400" b="1" dirty="0"/>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30282" t="-732" r="29627" b="-1"/>
          <a:stretch/>
        </p:blipFill>
        <p:spPr>
          <a:xfrm>
            <a:off x="453728" y="1852464"/>
            <a:ext cx="4032448" cy="67554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176" y="4056523"/>
            <a:ext cx="7779055" cy="43816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文本框 5"/>
          <p:cNvSpPr txBox="1"/>
          <p:nvPr/>
        </p:nvSpPr>
        <p:spPr>
          <a:xfrm>
            <a:off x="7619220" y="4723029"/>
            <a:ext cx="2376264" cy="664797"/>
          </a:xfrm>
          <a:prstGeom prst="rect">
            <a:avLst/>
          </a:prstGeom>
          <a:noFill/>
        </p:spPr>
        <p:txBody>
          <a:bodyPr wrap="square" rtlCol="0">
            <a:spAutoFit/>
          </a:bodyPr>
          <a:lstStyle/>
          <a:p>
            <a:r>
              <a:rPr kumimoji="1" lang="zh-CN" altLang="en-US" sz="4000" b="1" dirty="0" smtClean="0">
                <a:solidFill>
                  <a:schemeClr val="bg1"/>
                </a:solidFill>
                <a:latin typeface="KaiTi" charset="-122"/>
                <a:ea typeface="KaiTi" charset="-122"/>
                <a:cs typeface="KaiTi" charset="-122"/>
              </a:rPr>
              <a:t>天问一号</a:t>
            </a:r>
            <a:endParaRPr kumimoji="1" lang="zh-CN" altLang="en-US" sz="4000" b="1" dirty="0">
              <a:solidFill>
                <a:schemeClr val="bg1"/>
              </a:solidFill>
              <a:latin typeface="KaiTi" charset="-122"/>
              <a:ea typeface="KaiTi" charset="-122"/>
              <a:cs typeface="KaiTi" charset="-122"/>
            </a:endParaRPr>
          </a:p>
        </p:txBody>
      </p:sp>
    </p:spTree>
    <p:extLst>
      <p:ext uri="{BB962C8B-B14F-4D97-AF65-F5344CB8AC3E}">
        <p14:creationId xmlns:p14="http://schemas.microsoft.com/office/powerpoint/2010/main" val="7656611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29992" y="2428528"/>
            <a:ext cx="6912768" cy="4672048"/>
          </a:xfrm>
          <a:prstGeom prst="rect">
            <a:avLst/>
          </a:prstGeom>
          <a:noFill/>
        </p:spPr>
        <p:txBody>
          <a:bodyPr wrap="square" rtlCol="0">
            <a:spAutoFit/>
          </a:bodyPr>
          <a:lstStyle/>
          <a:p>
            <a:r>
              <a:rPr kumimoji="1" lang="zh-CN" altLang="en-US" sz="4000" dirty="0">
                <a:latin typeface="KaiTi" charset="-122"/>
                <a:ea typeface="KaiTi" charset="-122"/>
                <a:cs typeface="KaiTi" charset="-122"/>
              </a:rPr>
              <a:t>曰：</a:t>
            </a:r>
            <a:r>
              <a:rPr kumimoji="1" lang="zh-CN" altLang="en-US" sz="4000" dirty="0">
                <a:solidFill>
                  <a:srgbClr val="FF0000"/>
                </a:solidFill>
                <a:latin typeface="KaiTi" charset="-122"/>
                <a:ea typeface="KaiTi" charset="-122"/>
                <a:cs typeface="KaiTi" charset="-122"/>
              </a:rPr>
              <a:t>遂古之</a:t>
            </a:r>
            <a:r>
              <a:rPr kumimoji="1" lang="zh-CN" altLang="en-US" sz="4000" dirty="0" smtClean="0">
                <a:solidFill>
                  <a:srgbClr val="FF0000"/>
                </a:solidFill>
                <a:latin typeface="KaiTi" charset="-122"/>
                <a:ea typeface="KaiTi" charset="-122"/>
                <a:cs typeface="KaiTi" charset="-122"/>
              </a:rPr>
              <a:t>初，</a:t>
            </a:r>
            <a:r>
              <a:rPr kumimoji="1" lang="zh-CN" altLang="en-US" sz="4000" dirty="0">
                <a:solidFill>
                  <a:srgbClr val="FF0000"/>
                </a:solidFill>
                <a:latin typeface="KaiTi" charset="-122"/>
                <a:ea typeface="KaiTi" charset="-122"/>
                <a:cs typeface="KaiTi" charset="-122"/>
              </a:rPr>
              <a:t>谁传道</a:t>
            </a:r>
            <a:r>
              <a:rPr kumimoji="1" lang="zh-CN" altLang="en-US" sz="4000" dirty="0" smtClean="0">
                <a:solidFill>
                  <a:srgbClr val="FF0000"/>
                </a:solidFill>
                <a:latin typeface="KaiTi" charset="-122"/>
                <a:ea typeface="KaiTi" charset="-122"/>
                <a:cs typeface="KaiTi" charset="-122"/>
              </a:rPr>
              <a:t>之？</a:t>
            </a:r>
            <a:endParaRPr kumimoji="1" lang="en-US" altLang="zh-CN" sz="4000" dirty="0" smtClean="0">
              <a:solidFill>
                <a:srgbClr val="FF0000"/>
              </a:solidFill>
              <a:latin typeface="KaiTi" charset="-122"/>
              <a:ea typeface="KaiTi" charset="-122"/>
              <a:cs typeface="KaiTi" charset="-122"/>
            </a:endParaRPr>
          </a:p>
          <a:p>
            <a:r>
              <a:rPr kumimoji="1" lang="en-US" altLang="zh-CN" sz="4000" dirty="0" smtClean="0">
                <a:solidFill>
                  <a:srgbClr val="FF0000"/>
                </a:solidFill>
                <a:latin typeface="KaiTi" charset="-122"/>
                <a:ea typeface="KaiTi" charset="-122"/>
                <a:cs typeface="KaiTi" charset="-122"/>
              </a:rPr>
              <a:t>    </a:t>
            </a:r>
            <a:r>
              <a:rPr kumimoji="1" lang="zh-CN" altLang="en-US" sz="4000" dirty="0" smtClean="0">
                <a:solidFill>
                  <a:srgbClr val="FF0000"/>
                </a:solidFill>
                <a:latin typeface="KaiTi" charset="-122"/>
                <a:ea typeface="KaiTi" charset="-122"/>
                <a:cs typeface="KaiTi" charset="-122"/>
              </a:rPr>
              <a:t>上下</a:t>
            </a:r>
            <a:r>
              <a:rPr kumimoji="1" lang="zh-CN" altLang="en-US" sz="4000" dirty="0">
                <a:solidFill>
                  <a:srgbClr val="FF0000"/>
                </a:solidFill>
                <a:latin typeface="KaiTi" charset="-122"/>
                <a:ea typeface="KaiTi" charset="-122"/>
                <a:cs typeface="KaiTi" charset="-122"/>
              </a:rPr>
              <a:t>未</a:t>
            </a:r>
            <a:r>
              <a:rPr kumimoji="1" lang="zh-CN" altLang="en-US" sz="4000" dirty="0" smtClean="0">
                <a:solidFill>
                  <a:srgbClr val="FF0000"/>
                </a:solidFill>
                <a:latin typeface="KaiTi" charset="-122"/>
                <a:ea typeface="KaiTi" charset="-122"/>
                <a:cs typeface="KaiTi" charset="-122"/>
              </a:rPr>
              <a:t>形，何</a:t>
            </a:r>
            <a:r>
              <a:rPr kumimoji="1" lang="zh-CN" altLang="en-US" sz="4000" dirty="0">
                <a:solidFill>
                  <a:srgbClr val="FF0000"/>
                </a:solidFill>
                <a:latin typeface="KaiTi" charset="-122"/>
                <a:ea typeface="KaiTi" charset="-122"/>
                <a:cs typeface="KaiTi" charset="-122"/>
              </a:rPr>
              <a:t>由考</a:t>
            </a:r>
            <a:r>
              <a:rPr kumimoji="1" lang="zh-CN" altLang="en-US" sz="4000" dirty="0" smtClean="0">
                <a:solidFill>
                  <a:srgbClr val="FF0000"/>
                </a:solidFill>
                <a:latin typeface="KaiTi" charset="-122"/>
                <a:ea typeface="KaiTi" charset="-122"/>
                <a:cs typeface="KaiTi" charset="-122"/>
              </a:rPr>
              <a:t>之？</a:t>
            </a:r>
            <a:endParaRPr kumimoji="1" lang="en-US" altLang="zh-CN" sz="4000" dirty="0" smtClean="0">
              <a:solidFill>
                <a:srgbClr val="FF0000"/>
              </a:solidFill>
              <a:latin typeface="KaiTi" charset="-122"/>
              <a:ea typeface="KaiTi" charset="-122"/>
              <a:cs typeface="KaiTi" charset="-122"/>
            </a:endParaRPr>
          </a:p>
          <a:p>
            <a:r>
              <a:rPr kumimoji="1" lang="en-US" altLang="zh-CN" sz="4000" dirty="0" smtClean="0">
                <a:latin typeface="KaiTi" charset="-122"/>
                <a:ea typeface="KaiTi" charset="-122"/>
                <a:cs typeface="KaiTi" charset="-122"/>
              </a:rPr>
              <a:t>    </a:t>
            </a:r>
            <a:r>
              <a:rPr kumimoji="1" lang="zh-CN" altLang="en-US" sz="4000" dirty="0" smtClean="0">
                <a:solidFill>
                  <a:schemeClr val="accent5">
                    <a:lumMod val="50000"/>
                  </a:schemeClr>
                </a:solidFill>
                <a:latin typeface="KaiTi" charset="-122"/>
                <a:ea typeface="KaiTi" charset="-122"/>
                <a:cs typeface="KaiTi" charset="-122"/>
              </a:rPr>
              <a:t>冥</a:t>
            </a:r>
            <a:r>
              <a:rPr kumimoji="1" lang="zh-CN" altLang="en-US" sz="4000" dirty="0">
                <a:solidFill>
                  <a:schemeClr val="accent5">
                    <a:lumMod val="50000"/>
                  </a:schemeClr>
                </a:solidFill>
                <a:latin typeface="KaiTi" charset="-122"/>
                <a:ea typeface="KaiTi" charset="-122"/>
                <a:cs typeface="KaiTi" charset="-122"/>
              </a:rPr>
              <a:t>昭瞢</a:t>
            </a:r>
            <a:r>
              <a:rPr kumimoji="1" lang="zh-CN" altLang="en-US" sz="4000" dirty="0" smtClean="0">
                <a:solidFill>
                  <a:schemeClr val="accent5">
                    <a:lumMod val="50000"/>
                  </a:schemeClr>
                </a:solidFill>
                <a:latin typeface="KaiTi" charset="-122"/>
                <a:ea typeface="KaiTi" charset="-122"/>
                <a:cs typeface="KaiTi" charset="-122"/>
              </a:rPr>
              <a:t>闇，</a:t>
            </a:r>
            <a:r>
              <a:rPr kumimoji="1" lang="zh-CN" altLang="en-US" sz="4000" dirty="0">
                <a:solidFill>
                  <a:schemeClr val="accent5">
                    <a:lumMod val="50000"/>
                  </a:schemeClr>
                </a:solidFill>
                <a:latin typeface="KaiTi" charset="-122"/>
                <a:ea typeface="KaiTi" charset="-122"/>
                <a:cs typeface="KaiTi" charset="-122"/>
              </a:rPr>
              <a:t>谁能极</a:t>
            </a:r>
            <a:r>
              <a:rPr kumimoji="1" lang="zh-CN" altLang="en-US" sz="4000" dirty="0" smtClean="0">
                <a:solidFill>
                  <a:schemeClr val="accent5">
                    <a:lumMod val="50000"/>
                  </a:schemeClr>
                </a:solidFill>
                <a:latin typeface="KaiTi" charset="-122"/>
                <a:ea typeface="KaiTi" charset="-122"/>
                <a:cs typeface="KaiTi" charset="-122"/>
              </a:rPr>
              <a:t>之？</a:t>
            </a:r>
            <a:endParaRPr kumimoji="1" lang="en-US" altLang="zh-CN" sz="4000" dirty="0" smtClean="0">
              <a:solidFill>
                <a:schemeClr val="accent5">
                  <a:lumMod val="50000"/>
                </a:schemeClr>
              </a:solidFill>
              <a:latin typeface="KaiTi" charset="-122"/>
              <a:ea typeface="KaiTi" charset="-122"/>
              <a:cs typeface="KaiTi" charset="-122"/>
            </a:endParaRPr>
          </a:p>
          <a:p>
            <a:r>
              <a:rPr kumimoji="1" lang="en-US" altLang="zh-CN" sz="4000" dirty="0" smtClean="0">
                <a:solidFill>
                  <a:schemeClr val="accent5">
                    <a:lumMod val="50000"/>
                  </a:schemeClr>
                </a:solidFill>
                <a:latin typeface="KaiTi" charset="-122"/>
                <a:ea typeface="KaiTi" charset="-122"/>
                <a:cs typeface="KaiTi" charset="-122"/>
              </a:rPr>
              <a:t>    </a:t>
            </a:r>
            <a:r>
              <a:rPr kumimoji="1" lang="zh-CN" altLang="en-US" sz="4000" dirty="0" smtClean="0">
                <a:solidFill>
                  <a:schemeClr val="accent5">
                    <a:lumMod val="50000"/>
                  </a:schemeClr>
                </a:solidFill>
                <a:latin typeface="KaiTi" charset="-122"/>
                <a:ea typeface="KaiTi" charset="-122"/>
                <a:cs typeface="KaiTi" charset="-122"/>
              </a:rPr>
              <a:t>冯</a:t>
            </a:r>
            <a:r>
              <a:rPr kumimoji="1" lang="zh-CN" altLang="en-US" sz="4000" dirty="0">
                <a:solidFill>
                  <a:schemeClr val="accent5">
                    <a:lumMod val="50000"/>
                  </a:schemeClr>
                </a:solidFill>
                <a:latin typeface="KaiTi" charset="-122"/>
                <a:ea typeface="KaiTi" charset="-122"/>
                <a:cs typeface="KaiTi" charset="-122"/>
              </a:rPr>
              <a:t>翼惟</a:t>
            </a:r>
            <a:r>
              <a:rPr kumimoji="1" lang="zh-CN" altLang="en-US" sz="4000" dirty="0" smtClean="0">
                <a:solidFill>
                  <a:schemeClr val="accent5">
                    <a:lumMod val="50000"/>
                  </a:schemeClr>
                </a:solidFill>
                <a:latin typeface="KaiTi" charset="-122"/>
                <a:ea typeface="KaiTi" charset="-122"/>
                <a:cs typeface="KaiTi" charset="-122"/>
              </a:rPr>
              <a:t>象，</a:t>
            </a:r>
            <a:r>
              <a:rPr kumimoji="1" lang="zh-CN" altLang="en-US" sz="4000" dirty="0">
                <a:solidFill>
                  <a:schemeClr val="accent5">
                    <a:lumMod val="50000"/>
                  </a:schemeClr>
                </a:solidFill>
                <a:latin typeface="KaiTi" charset="-122"/>
                <a:ea typeface="KaiTi" charset="-122"/>
                <a:cs typeface="KaiTi" charset="-122"/>
              </a:rPr>
              <a:t>何以识之</a:t>
            </a:r>
            <a:r>
              <a:rPr kumimoji="1" lang="zh-CN" altLang="en-US" sz="4000" dirty="0" smtClean="0">
                <a:solidFill>
                  <a:schemeClr val="accent5">
                    <a:lumMod val="50000"/>
                  </a:schemeClr>
                </a:solidFill>
                <a:latin typeface="KaiTi" charset="-122"/>
                <a:ea typeface="KaiTi" charset="-122"/>
                <a:cs typeface="KaiTi" charset="-122"/>
              </a:rPr>
              <a:t>？</a:t>
            </a:r>
            <a:endParaRPr kumimoji="1" lang="en-US" altLang="zh-CN" sz="4000" dirty="0" smtClean="0">
              <a:solidFill>
                <a:schemeClr val="accent5">
                  <a:lumMod val="50000"/>
                </a:schemeClr>
              </a:solidFill>
              <a:latin typeface="KaiTi" charset="-122"/>
              <a:ea typeface="KaiTi" charset="-122"/>
              <a:cs typeface="KaiTi" charset="-122"/>
            </a:endParaRPr>
          </a:p>
          <a:p>
            <a:r>
              <a:rPr kumimoji="1" lang="en-US" altLang="zh-CN" sz="4000" dirty="0" smtClean="0">
                <a:solidFill>
                  <a:schemeClr val="accent5">
                    <a:lumMod val="50000"/>
                  </a:schemeClr>
                </a:solidFill>
                <a:latin typeface="KaiTi" charset="-122"/>
                <a:ea typeface="KaiTi" charset="-122"/>
                <a:cs typeface="KaiTi" charset="-122"/>
              </a:rPr>
              <a:t>    </a:t>
            </a:r>
            <a:r>
              <a:rPr kumimoji="1" lang="zh-CN" altLang="en-US" sz="4000" dirty="0" smtClean="0">
                <a:solidFill>
                  <a:schemeClr val="accent5">
                    <a:lumMod val="50000"/>
                  </a:schemeClr>
                </a:solidFill>
                <a:latin typeface="KaiTi" charset="-122"/>
                <a:ea typeface="KaiTi" charset="-122"/>
                <a:cs typeface="KaiTi" charset="-122"/>
              </a:rPr>
              <a:t>明明</a:t>
            </a:r>
            <a:r>
              <a:rPr kumimoji="1" lang="zh-CN" altLang="en-US" sz="4000" dirty="0">
                <a:solidFill>
                  <a:schemeClr val="accent5">
                    <a:lumMod val="50000"/>
                  </a:schemeClr>
                </a:solidFill>
                <a:latin typeface="KaiTi" charset="-122"/>
                <a:ea typeface="KaiTi" charset="-122"/>
                <a:cs typeface="KaiTi" charset="-122"/>
              </a:rPr>
              <a:t>闇</a:t>
            </a:r>
            <a:r>
              <a:rPr kumimoji="1" lang="zh-CN" altLang="en-US" sz="4000" dirty="0" smtClean="0">
                <a:solidFill>
                  <a:schemeClr val="accent5">
                    <a:lumMod val="50000"/>
                  </a:schemeClr>
                </a:solidFill>
                <a:latin typeface="KaiTi" charset="-122"/>
                <a:ea typeface="KaiTi" charset="-122"/>
                <a:cs typeface="KaiTi" charset="-122"/>
              </a:rPr>
              <a:t>闇，</a:t>
            </a:r>
            <a:r>
              <a:rPr kumimoji="1" lang="zh-CN" altLang="en-US" sz="4000" dirty="0">
                <a:solidFill>
                  <a:schemeClr val="accent5">
                    <a:lumMod val="50000"/>
                  </a:schemeClr>
                </a:solidFill>
                <a:latin typeface="KaiTi" charset="-122"/>
                <a:ea typeface="KaiTi" charset="-122"/>
                <a:cs typeface="KaiTi" charset="-122"/>
              </a:rPr>
              <a:t>惟时</a:t>
            </a:r>
            <a:r>
              <a:rPr kumimoji="1" lang="zh-CN" altLang="en-US" sz="4000" dirty="0" smtClean="0">
                <a:solidFill>
                  <a:schemeClr val="accent5">
                    <a:lumMod val="50000"/>
                  </a:schemeClr>
                </a:solidFill>
                <a:latin typeface="KaiTi" charset="-122"/>
                <a:ea typeface="KaiTi" charset="-122"/>
                <a:cs typeface="KaiTi" charset="-122"/>
              </a:rPr>
              <a:t>何为？</a:t>
            </a:r>
            <a:endParaRPr kumimoji="1" lang="en-US" altLang="zh-CN" sz="4000" dirty="0" smtClean="0">
              <a:solidFill>
                <a:schemeClr val="accent5">
                  <a:lumMod val="50000"/>
                </a:schemeClr>
              </a:solidFill>
              <a:latin typeface="KaiTi" charset="-122"/>
              <a:ea typeface="KaiTi" charset="-122"/>
              <a:cs typeface="KaiTi" charset="-122"/>
            </a:endParaRPr>
          </a:p>
          <a:p>
            <a:r>
              <a:rPr kumimoji="1" lang="en-US" altLang="zh-CN" sz="4000" dirty="0" smtClean="0">
                <a:solidFill>
                  <a:schemeClr val="accent5">
                    <a:lumMod val="50000"/>
                  </a:schemeClr>
                </a:solidFill>
                <a:latin typeface="KaiTi" charset="-122"/>
                <a:ea typeface="KaiTi" charset="-122"/>
                <a:cs typeface="KaiTi" charset="-122"/>
              </a:rPr>
              <a:t>    </a:t>
            </a:r>
            <a:r>
              <a:rPr kumimoji="1" lang="zh-CN" altLang="en-US" sz="4000" dirty="0" smtClean="0">
                <a:solidFill>
                  <a:schemeClr val="accent5">
                    <a:lumMod val="50000"/>
                  </a:schemeClr>
                </a:solidFill>
                <a:latin typeface="KaiTi" charset="-122"/>
                <a:ea typeface="KaiTi" charset="-122"/>
                <a:cs typeface="KaiTi" charset="-122"/>
              </a:rPr>
              <a:t>阴阳</a:t>
            </a:r>
            <a:r>
              <a:rPr kumimoji="1" lang="zh-CN" altLang="en-US" sz="4000" dirty="0">
                <a:solidFill>
                  <a:schemeClr val="accent5">
                    <a:lumMod val="50000"/>
                  </a:schemeClr>
                </a:solidFill>
                <a:latin typeface="KaiTi" charset="-122"/>
                <a:ea typeface="KaiTi" charset="-122"/>
                <a:cs typeface="KaiTi" charset="-122"/>
              </a:rPr>
              <a:t>三</a:t>
            </a:r>
            <a:r>
              <a:rPr kumimoji="1" lang="zh-CN" altLang="en-US" sz="4000" dirty="0" smtClean="0">
                <a:solidFill>
                  <a:schemeClr val="accent5">
                    <a:lumMod val="50000"/>
                  </a:schemeClr>
                </a:solidFill>
                <a:latin typeface="KaiTi" charset="-122"/>
                <a:ea typeface="KaiTi" charset="-122"/>
                <a:cs typeface="KaiTi" charset="-122"/>
              </a:rPr>
              <a:t>合，</a:t>
            </a:r>
            <a:r>
              <a:rPr kumimoji="1" lang="zh-CN" altLang="en-US" sz="4000" dirty="0">
                <a:solidFill>
                  <a:schemeClr val="accent5">
                    <a:lumMod val="50000"/>
                  </a:schemeClr>
                </a:solidFill>
                <a:latin typeface="KaiTi" charset="-122"/>
                <a:ea typeface="KaiTi" charset="-122"/>
                <a:cs typeface="KaiTi" charset="-122"/>
              </a:rPr>
              <a:t>何本何</a:t>
            </a:r>
            <a:r>
              <a:rPr kumimoji="1" lang="zh-CN" altLang="en-US" sz="4000" dirty="0" smtClean="0">
                <a:solidFill>
                  <a:schemeClr val="accent5">
                    <a:lumMod val="50000"/>
                  </a:schemeClr>
                </a:solidFill>
                <a:latin typeface="KaiTi" charset="-122"/>
                <a:ea typeface="KaiTi" charset="-122"/>
                <a:cs typeface="KaiTi" charset="-122"/>
              </a:rPr>
              <a:t>化？</a:t>
            </a:r>
            <a:endParaRPr kumimoji="1" lang="en-US" altLang="zh-CN" sz="4000" dirty="0" smtClean="0">
              <a:solidFill>
                <a:schemeClr val="accent5">
                  <a:lumMod val="50000"/>
                </a:schemeClr>
              </a:solidFill>
              <a:latin typeface="KaiTi" charset="-122"/>
              <a:ea typeface="KaiTi" charset="-122"/>
              <a:cs typeface="KaiTi" charset="-122"/>
            </a:endParaRPr>
          </a:p>
          <a:p>
            <a:r>
              <a:rPr kumimoji="1" lang="mr-IN" altLang="zh-CN" sz="4000" dirty="0" smtClean="0">
                <a:latin typeface="KaiTi" charset="-122"/>
                <a:ea typeface="KaiTi" charset="-122"/>
                <a:cs typeface="KaiTi" charset="-122"/>
              </a:rPr>
              <a:t>…</a:t>
            </a:r>
            <a:endParaRPr kumimoji="1" lang="en-US" altLang="zh-CN" sz="4000" dirty="0" smtClean="0">
              <a:latin typeface="KaiTi" charset="-122"/>
              <a:ea typeface="KaiTi" charset="-122"/>
              <a:cs typeface="KaiTi" charset="-122"/>
            </a:endParaRPr>
          </a:p>
          <a:p>
            <a:pPr algn="r"/>
            <a:r>
              <a:rPr kumimoji="1" lang="zh-CN" altLang="en-US" sz="4000" dirty="0" smtClean="0">
                <a:latin typeface="KaiTi" charset="-122"/>
                <a:ea typeface="KaiTi" charset="-122"/>
                <a:cs typeface="KaiTi" charset="-122"/>
              </a:rPr>
              <a:t>屈原</a:t>
            </a:r>
            <a:r>
              <a:rPr kumimoji="1" lang="en-US" altLang="zh-CN" sz="4000" dirty="0" smtClean="0">
                <a:latin typeface="KaiTi" charset="-122"/>
                <a:ea typeface="KaiTi" charset="-122"/>
                <a:cs typeface="KaiTi" charset="-122"/>
              </a:rPr>
              <a:t>《</a:t>
            </a:r>
            <a:r>
              <a:rPr kumimoji="1" lang="zh-CN" altLang="en-US" sz="4000" dirty="0" smtClean="0">
                <a:latin typeface="KaiTi" charset="-122"/>
                <a:ea typeface="KaiTi" charset="-122"/>
                <a:cs typeface="KaiTi" charset="-122"/>
              </a:rPr>
              <a:t>天问</a:t>
            </a:r>
            <a:r>
              <a:rPr kumimoji="1" lang="en-US" altLang="zh-CN" sz="4000" dirty="0" smtClean="0">
                <a:latin typeface="KaiTi" charset="-122"/>
                <a:ea typeface="KaiTi" charset="-122"/>
                <a:cs typeface="KaiTi" charset="-122"/>
              </a:rPr>
              <a:t>》</a:t>
            </a:r>
          </a:p>
        </p:txBody>
      </p:sp>
      <p:sp>
        <p:nvSpPr>
          <p:cNvPr id="4" name="文本框 3"/>
          <p:cNvSpPr txBox="1"/>
          <p:nvPr/>
        </p:nvSpPr>
        <p:spPr>
          <a:xfrm>
            <a:off x="1646452" y="340296"/>
            <a:ext cx="9721080" cy="865173"/>
          </a:xfrm>
          <a:prstGeom prst="rect">
            <a:avLst/>
          </a:prstGeom>
          <a:noFill/>
        </p:spPr>
        <p:txBody>
          <a:bodyPr wrap="square" rtlCol="0">
            <a:spAutoFit/>
          </a:bodyPr>
          <a:lstStyle/>
          <a:p>
            <a:pPr algn="ctr"/>
            <a:r>
              <a:rPr kumimoji="1" lang="zh-CN" altLang="en-US" sz="5400" b="1" dirty="0" smtClean="0"/>
              <a:t>天文学</a:t>
            </a:r>
            <a:endParaRPr kumimoji="1" lang="zh-CN" altLang="en-US" sz="5400" b="1" dirty="0"/>
          </a:p>
        </p:txBody>
      </p:sp>
      <p:sp>
        <p:nvSpPr>
          <p:cNvPr id="3" name="文本框 2"/>
          <p:cNvSpPr txBox="1"/>
          <p:nvPr/>
        </p:nvSpPr>
        <p:spPr>
          <a:xfrm>
            <a:off x="9526736" y="2644552"/>
            <a:ext cx="2056820" cy="792205"/>
          </a:xfrm>
          <a:prstGeom prst="rect">
            <a:avLst/>
          </a:prstGeom>
          <a:noFill/>
        </p:spPr>
        <p:txBody>
          <a:bodyPr wrap="square" rtlCol="0">
            <a:spAutoFit/>
          </a:bodyPr>
          <a:lstStyle/>
          <a:p>
            <a:r>
              <a:rPr kumimoji="1" lang="zh-CN" altLang="en-US" sz="4800" b="1" dirty="0" smtClean="0">
                <a:solidFill>
                  <a:srgbClr val="FF0000"/>
                </a:solidFill>
                <a:latin typeface="STXingkai" charset="-122"/>
                <a:ea typeface="STXingkai" charset="-122"/>
                <a:cs typeface="STXingkai" charset="-122"/>
              </a:rPr>
              <a:t>形成</a:t>
            </a:r>
            <a:endParaRPr kumimoji="1" lang="zh-CN" altLang="en-US" sz="4800" b="1" dirty="0">
              <a:solidFill>
                <a:srgbClr val="FF0000"/>
              </a:solidFill>
              <a:latin typeface="STXingkai" charset="-122"/>
              <a:ea typeface="STXingkai" charset="-122"/>
              <a:cs typeface="STXingkai" charset="-122"/>
            </a:endParaRPr>
          </a:p>
        </p:txBody>
      </p:sp>
      <p:sp>
        <p:nvSpPr>
          <p:cNvPr id="5" name="文本框 4"/>
          <p:cNvSpPr txBox="1"/>
          <p:nvPr/>
        </p:nvSpPr>
        <p:spPr>
          <a:xfrm>
            <a:off x="9502544" y="4368449"/>
            <a:ext cx="2056820" cy="792205"/>
          </a:xfrm>
          <a:prstGeom prst="rect">
            <a:avLst/>
          </a:prstGeom>
          <a:noFill/>
        </p:spPr>
        <p:txBody>
          <a:bodyPr wrap="square" rtlCol="0">
            <a:spAutoFit/>
          </a:bodyPr>
          <a:lstStyle/>
          <a:p>
            <a:r>
              <a:rPr kumimoji="1" lang="zh-CN" altLang="en-US" sz="4800" b="1" dirty="0" smtClean="0">
                <a:solidFill>
                  <a:srgbClr val="0070C0"/>
                </a:solidFill>
                <a:latin typeface="STXingkai" charset="-122"/>
                <a:ea typeface="STXingkai" charset="-122"/>
                <a:cs typeface="STXingkai" charset="-122"/>
              </a:rPr>
              <a:t>演化</a:t>
            </a:r>
            <a:endParaRPr kumimoji="1" lang="zh-CN" altLang="en-US" sz="4800" b="1" dirty="0">
              <a:solidFill>
                <a:srgbClr val="0070C0"/>
              </a:solidFill>
              <a:latin typeface="STXingkai" charset="-122"/>
              <a:ea typeface="STXingkai" charset="-122"/>
              <a:cs typeface="STXingkai" charset="-122"/>
            </a:endParaRPr>
          </a:p>
        </p:txBody>
      </p:sp>
    </p:spTree>
    <p:extLst>
      <p:ext uri="{BB962C8B-B14F-4D97-AF65-F5344CB8AC3E}">
        <p14:creationId xmlns:p14="http://schemas.microsoft.com/office/powerpoint/2010/main" val="15284813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4L Title &amp; Bullets">
  <a:themeElements>
    <a:clrScheme name="">
      <a:dk1>
        <a:srgbClr val="000000"/>
      </a:dk1>
      <a:lt1>
        <a:srgbClr val="FFFFFF"/>
      </a:lt1>
      <a:dk2>
        <a:srgbClr val="000000"/>
      </a:dk2>
      <a:lt2>
        <a:srgbClr val="808080"/>
      </a:lt2>
      <a:accent1>
        <a:srgbClr val="00B8FF"/>
      </a:accent1>
      <a:accent2>
        <a:srgbClr val="333399"/>
      </a:accent2>
      <a:accent3>
        <a:srgbClr val="FFFFFF"/>
      </a:accent3>
      <a:accent4>
        <a:srgbClr val="000000"/>
      </a:accent4>
      <a:accent5>
        <a:srgbClr val="AAD8FF"/>
      </a:accent5>
      <a:accent6>
        <a:srgbClr val="2D2D8A"/>
      </a:accent6>
      <a:hlink>
        <a:srgbClr val="009999"/>
      </a:hlink>
      <a:folHlink>
        <a:srgbClr val="99CC00"/>
      </a:folHlink>
    </a:clrScheme>
    <a:fontScheme name="4L Title &amp; Bullets">
      <a:majorFont>
        <a:latin typeface="Gill Sans"/>
        <a:ea typeface="Heiti SC Medium"/>
        <a:cs typeface="Heiti SC Medium"/>
      </a:majorFont>
      <a:minorFont>
        <a:latin typeface="Gill Sans"/>
        <a:ea typeface="Heiti SC Medium"/>
        <a:cs typeface="Heiti S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Times New Roman" charset="0"/>
            <a:ea typeface="华文宋体" charset="0"/>
            <a:cs typeface="华文宋体" charset="0"/>
            <a:sym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Times New Roman" charset="0"/>
            <a:ea typeface="华文宋体" charset="0"/>
            <a:cs typeface="华文宋体" charset="0"/>
            <a:sym typeface="Times New Roman" charset="0"/>
          </a:defRPr>
        </a:defPPr>
      </a:lstStyle>
    </a:lnDef>
  </a:objectDefaults>
  <a:extraClrSchemeLst>
    <a:extraClrScheme>
      <a:clrScheme name="4L 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L Blank">
  <a:themeElements>
    <a:clrScheme name="">
      <a:dk1>
        <a:srgbClr val="000000"/>
      </a:dk1>
      <a:lt1>
        <a:srgbClr val="FFFFFF"/>
      </a:lt1>
      <a:dk2>
        <a:srgbClr val="000000"/>
      </a:dk2>
      <a:lt2>
        <a:srgbClr val="808080"/>
      </a:lt2>
      <a:accent1>
        <a:srgbClr val="00B8FF"/>
      </a:accent1>
      <a:accent2>
        <a:srgbClr val="333399"/>
      </a:accent2>
      <a:accent3>
        <a:srgbClr val="FFFFFF"/>
      </a:accent3>
      <a:accent4>
        <a:srgbClr val="000000"/>
      </a:accent4>
      <a:accent5>
        <a:srgbClr val="AAD8FF"/>
      </a:accent5>
      <a:accent6>
        <a:srgbClr val="2D2D8A"/>
      </a:accent6>
      <a:hlink>
        <a:srgbClr val="009999"/>
      </a:hlink>
      <a:folHlink>
        <a:srgbClr val="99CC00"/>
      </a:folHlink>
    </a:clrScheme>
    <a:fontScheme name="4L Blank">
      <a:majorFont>
        <a:latin typeface="Times New Roman Bold"/>
        <a:ea typeface="华文宋体"/>
        <a:cs typeface="华文宋体"/>
      </a:majorFont>
      <a:minorFont>
        <a:latin typeface="Times New Roman Bold"/>
        <a:ea typeface="华文宋体"/>
        <a:cs typeface="华文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Times New Roman" charset="0"/>
            <a:ea typeface="华文宋体" charset="0"/>
            <a:cs typeface="华文宋体" charset="0"/>
            <a:sym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3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Times New Roman" charset="0"/>
            <a:ea typeface="华文宋体" charset="0"/>
            <a:cs typeface="华文宋体" charset="0"/>
            <a:sym typeface="Times New Roman" charset="0"/>
          </a:defRPr>
        </a:defPPr>
      </a:lstStyle>
    </a:lnDef>
  </a:objectDefaults>
  <a:extraClrSchemeLst>
    <a:extraClrScheme>
      <a:clrScheme name="4L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23705</TotalTime>
  <Pages>0</Pages>
  <Words>1809</Words>
  <Characters>0</Characters>
  <Application>Microsoft Macintosh PowerPoint</Application>
  <PresentationFormat>自定义</PresentationFormat>
  <Lines>0</Lines>
  <Paragraphs>248</Paragraphs>
  <Slides>43</Slides>
  <Notes>43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43</vt:i4>
      </vt:variant>
    </vt:vector>
  </HeadingPairs>
  <TitlesOfParts>
    <vt:vector size="58" baseType="lpstr">
      <vt:lpstr>Arial Black</vt:lpstr>
      <vt:lpstr>Calibri</vt:lpstr>
      <vt:lpstr>Gill Sans</vt:lpstr>
      <vt:lpstr>Heiti SC Light</vt:lpstr>
      <vt:lpstr>Heiti SC Medium</vt:lpstr>
      <vt:lpstr>KaiTi</vt:lpstr>
      <vt:lpstr>STXingkai</vt:lpstr>
      <vt:lpstr>Times New Roman</vt:lpstr>
      <vt:lpstr>Times New Roman Bold</vt:lpstr>
      <vt:lpstr>Wingdings</vt:lpstr>
      <vt:lpstr>华文宋体</vt:lpstr>
      <vt:lpstr>宋体</vt:lpstr>
      <vt:lpstr>Arial</vt:lpstr>
      <vt:lpstr>4L Title &amp; Bullets</vt:lpstr>
      <vt:lpstr>4L Blank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
  <cp:keywords/>
  <dc:description/>
  <cp:lastModifiedBy>YangHuang</cp:lastModifiedBy>
  <cp:revision>1223</cp:revision>
  <cp:lastPrinted>2019-11-11T04:37:59Z</cp:lastPrinted>
  <dcterms:modified xsi:type="dcterms:W3CDTF">2021-05-11T01:13:32Z</dcterms:modified>
</cp:coreProperties>
</file>